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8" r:id="rId4"/>
    <p:sldMasterId id="214748369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Inter SemiBold"/>
      <p:regular r:id="rId20"/>
      <p:bold r:id="rId21"/>
      <p:italic r:id="rId22"/>
      <p:boldItalic r:id="rId23"/>
    </p:embeddedFont>
    <p:embeddedFont>
      <p:font typeface="Inter Light"/>
      <p:regular r:id="rId24"/>
      <p:bold r:id="rId25"/>
      <p:italic r:id="rId26"/>
      <p:boldItalic r:id="rId27"/>
    </p:embeddedFont>
    <p:embeddedFont>
      <p:font typeface="Inter"/>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nterSemiBold-regular.fntdata"/><Relationship Id="rId22" Type="http://schemas.openxmlformats.org/officeDocument/2006/relationships/font" Target="fonts/InterSemiBold-italic.fntdata"/><Relationship Id="rId21" Type="http://schemas.openxmlformats.org/officeDocument/2006/relationships/font" Target="fonts/InterSemiBold-bold.fntdata"/><Relationship Id="rId24" Type="http://schemas.openxmlformats.org/officeDocument/2006/relationships/font" Target="fonts/InterLight-regular.fntdata"/><Relationship Id="rId23" Type="http://schemas.openxmlformats.org/officeDocument/2006/relationships/font" Target="fonts/InterSemiBol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InterLight-italic.fntdata"/><Relationship Id="rId25" Type="http://schemas.openxmlformats.org/officeDocument/2006/relationships/font" Target="fonts/InterLight-bold.fntdata"/><Relationship Id="rId28" Type="http://schemas.openxmlformats.org/officeDocument/2006/relationships/font" Target="fonts/Inter-regular.fntdata"/><Relationship Id="rId27" Type="http://schemas.openxmlformats.org/officeDocument/2006/relationships/font" Target="fonts/InterLight-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Inter-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Inter-boldItalic.fntdata"/><Relationship Id="rId30" Type="http://schemas.openxmlformats.org/officeDocument/2006/relationships/font" Target="fonts/Inter-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gif>
</file>

<file path=ppt/media/image13.gif>
</file>

<file path=ppt/media/image2.png>
</file>

<file path=ppt/media/image3.pn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1" name="Google Shape;46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7" name="Google Shape;46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3" name="Google Shape;40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9" name="Google Shape;41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2" name="Google Shape;43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3" name="Google Shape;44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0" name="Google Shape;45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420875" y="1402000"/>
            <a:ext cx="4324800" cy="24327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chemeClr val="lt1"/>
              </a:buClr>
              <a:buSzPts val="6000"/>
              <a:buFont typeface="Inter"/>
              <a:buNone/>
              <a:defRPr sz="6000">
                <a:solidFill>
                  <a:schemeClr val="lt1"/>
                </a:solidFill>
              </a:defRPr>
            </a:lvl1pPr>
            <a:lvl2pPr lvl="1" algn="l">
              <a:lnSpc>
                <a:spcPct val="80000"/>
              </a:lnSpc>
              <a:spcBef>
                <a:spcPts val="0"/>
              </a:spcBef>
              <a:spcAft>
                <a:spcPts val="0"/>
              </a:spcAft>
              <a:buClr>
                <a:schemeClr val="lt1"/>
              </a:buClr>
              <a:buSzPts val="6000"/>
              <a:buFont typeface="Inter"/>
              <a:buNone/>
              <a:defRPr b="1" sz="6000">
                <a:solidFill>
                  <a:schemeClr val="lt1"/>
                </a:solidFill>
              </a:defRPr>
            </a:lvl2pPr>
            <a:lvl3pPr lvl="2" algn="l">
              <a:lnSpc>
                <a:spcPct val="80000"/>
              </a:lnSpc>
              <a:spcBef>
                <a:spcPts val="0"/>
              </a:spcBef>
              <a:spcAft>
                <a:spcPts val="0"/>
              </a:spcAft>
              <a:buClr>
                <a:schemeClr val="lt1"/>
              </a:buClr>
              <a:buSzPts val="6000"/>
              <a:buFont typeface="Inter"/>
              <a:buNone/>
              <a:defRPr b="1" sz="6000">
                <a:solidFill>
                  <a:schemeClr val="lt1"/>
                </a:solidFill>
              </a:defRPr>
            </a:lvl3pPr>
            <a:lvl4pPr lvl="3" algn="l">
              <a:lnSpc>
                <a:spcPct val="80000"/>
              </a:lnSpc>
              <a:spcBef>
                <a:spcPts val="0"/>
              </a:spcBef>
              <a:spcAft>
                <a:spcPts val="0"/>
              </a:spcAft>
              <a:buClr>
                <a:schemeClr val="lt1"/>
              </a:buClr>
              <a:buSzPts val="6000"/>
              <a:buFont typeface="Inter"/>
              <a:buNone/>
              <a:defRPr b="1" sz="6000">
                <a:solidFill>
                  <a:schemeClr val="lt1"/>
                </a:solidFill>
              </a:defRPr>
            </a:lvl4pPr>
            <a:lvl5pPr lvl="4" algn="l">
              <a:lnSpc>
                <a:spcPct val="80000"/>
              </a:lnSpc>
              <a:spcBef>
                <a:spcPts val="0"/>
              </a:spcBef>
              <a:spcAft>
                <a:spcPts val="0"/>
              </a:spcAft>
              <a:buClr>
                <a:schemeClr val="lt1"/>
              </a:buClr>
              <a:buSzPts val="6000"/>
              <a:buFont typeface="Inter"/>
              <a:buNone/>
              <a:defRPr b="1" sz="6000">
                <a:solidFill>
                  <a:schemeClr val="lt1"/>
                </a:solidFill>
              </a:defRPr>
            </a:lvl5pPr>
            <a:lvl6pPr lvl="5" algn="l">
              <a:lnSpc>
                <a:spcPct val="80000"/>
              </a:lnSpc>
              <a:spcBef>
                <a:spcPts val="0"/>
              </a:spcBef>
              <a:spcAft>
                <a:spcPts val="0"/>
              </a:spcAft>
              <a:buClr>
                <a:schemeClr val="lt1"/>
              </a:buClr>
              <a:buSzPts val="6000"/>
              <a:buFont typeface="Inter"/>
              <a:buNone/>
              <a:defRPr b="1" sz="6000">
                <a:solidFill>
                  <a:schemeClr val="lt1"/>
                </a:solidFill>
              </a:defRPr>
            </a:lvl6pPr>
            <a:lvl7pPr lvl="6" algn="l">
              <a:lnSpc>
                <a:spcPct val="80000"/>
              </a:lnSpc>
              <a:spcBef>
                <a:spcPts val="0"/>
              </a:spcBef>
              <a:spcAft>
                <a:spcPts val="0"/>
              </a:spcAft>
              <a:buClr>
                <a:schemeClr val="lt1"/>
              </a:buClr>
              <a:buSzPts val="6000"/>
              <a:buFont typeface="Inter"/>
              <a:buNone/>
              <a:defRPr b="1" sz="6000">
                <a:solidFill>
                  <a:schemeClr val="lt1"/>
                </a:solidFill>
              </a:defRPr>
            </a:lvl7pPr>
            <a:lvl8pPr lvl="7" algn="l">
              <a:lnSpc>
                <a:spcPct val="80000"/>
              </a:lnSpc>
              <a:spcBef>
                <a:spcPts val="0"/>
              </a:spcBef>
              <a:spcAft>
                <a:spcPts val="0"/>
              </a:spcAft>
              <a:buClr>
                <a:schemeClr val="lt1"/>
              </a:buClr>
              <a:buSzPts val="6000"/>
              <a:buFont typeface="Inter"/>
              <a:buNone/>
              <a:defRPr b="1" sz="6000">
                <a:solidFill>
                  <a:schemeClr val="lt1"/>
                </a:solidFill>
              </a:defRPr>
            </a:lvl8pPr>
            <a:lvl9pPr lvl="8" algn="l">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11" name="Google Shape;11;p2"/>
          <p:cNvSpPr txBox="1"/>
          <p:nvPr>
            <p:ph idx="2" type="title"/>
          </p:nvPr>
        </p:nvSpPr>
        <p:spPr>
          <a:xfrm>
            <a:off x="474350" y="3793500"/>
            <a:ext cx="4036500" cy="115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1pPr>
            <a:lvl2pPr lvl="1" algn="l">
              <a:lnSpc>
                <a:spcPct val="100000"/>
              </a:lnSpc>
              <a:spcBef>
                <a:spcPts val="0"/>
              </a:spcBef>
              <a:spcAft>
                <a:spcPts val="0"/>
              </a:spcAft>
              <a:buClr>
                <a:schemeClr val="lt2"/>
              </a:buClr>
              <a:buSzPts val="1800"/>
              <a:buFont typeface="Inter"/>
              <a:buNone/>
              <a:defRPr sz="1800">
                <a:solidFill>
                  <a:schemeClr val="lt2"/>
                </a:solidFill>
              </a:defRPr>
            </a:lvl2pPr>
            <a:lvl3pPr lvl="2" algn="l">
              <a:lnSpc>
                <a:spcPct val="100000"/>
              </a:lnSpc>
              <a:spcBef>
                <a:spcPts val="0"/>
              </a:spcBef>
              <a:spcAft>
                <a:spcPts val="0"/>
              </a:spcAft>
              <a:buClr>
                <a:schemeClr val="lt2"/>
              </a:buClr>
              <a:buSzPts val="1800"/>
              <a:buFont typeface="Inter"/>
              <a:buNone/>
              <a:defRPr sz="1800">
                <a:solidFill>
                  <a:schemeClr val="lt2"/>
                </a:solidFill>
              </a:defRPr>
            </a:lvl3pPr>
            <a:lvl4pPr lvl="3" algn="l">
              <a:lnSpc>
                <a:spcPct val="100000"/>
              </a:lnSpc>
              <a:spcBef>
                <a:spcPts val="0"/>
              </a:spcBef>
              <a:spcAft>
                <a:spcPts val="0"/>
              </a:spcAft>
              <a:buClr>
                <a:schemeClr val="lt2"/>
              </a:buClr>
              <a:buSzPts val="1800"/>
              <a:buFont typeface="Inter"/>
              <a:buNone/>
              <a:defRPr sz="1800">
                <a:solidFill>
                  <a:schemeClr val="lt2"/>
                </a:solidFill>
              </a:defRPr>
            </a:lvl4pPr>
            <a:lvl5pPr lvl="4" algn="l">
              <a:lnSpc>
                <a:spcPct val="100000"/>
              </a:lnSpc>
              <a:spcBef>
                <a:spcPts val="0"/>
              </a:spcBef>
              <a:spcAft>
                <a:spcPts val="0"/>
              </a:spcAft>
              <a:buClr>
                <a:schemeClr val="lt2"/>
              </a:buClr>
              <a:buSzPts val="1800"/>
              <a:buFont typeface="Inter"/>
              <a:buNone/>
              <a:defRPr sz="1800">
                <a:solidFill>
                  <a:schemeClr val="lt2"/>
                </a:solidFill>
              </a:defRPr>
            </a:lvl5pPr>
            <a:lvl6pPr lvl="5" algn="l">
              <a:lnSpc>
                <a:spcPct val="100000"/>
              </a:lnSpc>
              <a:spcBef>
                <a:spcPts val="0"/>
              </a:spcBef>
              <a:spcAft>
                <a:spcPts val="0"/>
              </a:spcAft>
              <a:buClr>
                <a:schemeClr val="lt2"/>
              </a:buClr>
              <a:buSzPts val="1800"/>
              <a:buFont typeface="Inter"/>
              <a:buNone/>
              <a:defRPr sz="1800">
                <a:solidFill>
                  <a:schemeClr val="lt2"/>
                </a:solidFill>
              </a:defRPr>
            </a:lvl6pPr>
            <a:lvl7pPr lvl="6" algn="l">
              <a:lnSpc>
                <a:spcPct val="100000"/>
              </a:lnSpc>
              <a:spcBef>
                <a:spcPts val="0"/>
              </a:spcBef>
              <a:spcAft>
                <a:spcPts val="0"/>
              </a:spcAft>
              <a:buClr>
                <a:schemeClr val="lt2"/>
              </a:buClr>
              <a:buSzPts val="1800"/>
              <a:buFont typeface="Inter"/>
              <a:buNone/>
              <a:defRPr sz="1800">
                <a:solidFill>
                  <a:schemeClr val="lt2"/>
                </a:solidFill>
              </a:defRPr>
            </a:lvl7pPr>
            <a:lvl8pPr lvl="7" algn="l">
              <a:lnSpc>
                <a:spcPct val="100000"/>
              </a:lnSpc>
              <a:spcBef>
                <a:spcPts val="0"/>
              </a:spcBef>
              <a:spcAft>
                <a:spcPts val="0"/>
              </a:spcAft>
              <a:buClr>
                <a:schemeClr val="lt2"/>
              </a:buClr>
              <a:buSzPts val="1800"/>
              <a:buFont typeface="Inter"/>
              <a:buNone/>
              <a:defRPr sz="1800">
                <a:solidFill>
                  <a:schemeClr val="lt2"/>
                </a:solidFill>
              </a:defRPr>
            </a:lvl8pPr>
            <a:lvl9pPr lvl="8" algn="l">
              <a:lnSpc>
                <a:spcPct val="100000"/>
              </a:lnSpc>
              <a:spcBef>
                <a:spcPts val="0"/>
              </a:spcBef>
              <a:spcAft>
                <a:spcPts val="0"/>
              </a:spcAft>
              <a:buClr>
                <a:schemeClr val="lt2"/>
              </a:buClr>
              <a:buSzPts val="1800"/>
              <a:buFont typeface="Inter"/>
              <a:buNone/>
              <a:defRPr sz="1800">
                <a:solidFill>
                  <a:schemeClr val="lt2"/>
                </a:solidFill>
              </a:defRPr>
            </a:lvl9pPr>
          </a:lstStyle>
          <a:p/>
        </p:txBody>
      </p:sp>
      <p:cxnSp>
        <p:nvCxnSpPr>
          <p:cNvPr id="12" name="Google Shape;12;p2"/>
          <p:cNvCxnSpPr/>
          <p:nvPr/>
        </p:nvCxnSpPr>
        <p:spPr>
          <a:xfrm rot="10800000">
            <a:off x="560525" y="279400"/>
            <a:ext cx="149400" cy="0"/>
          </a:xfrm>
          <a:prstGeom prst="straightConnector1">
            <a:avLst/>
          </a:prstGeom>
          <a:noFill/>
          <a:ln cap="flat" cmpd="sng" w="9525">
            <a:solidFill>
              <a:schemeClr val="lt2"/>
            </a:solidFill>
            <a:prstDash val="solid"/>
            <a:round/>
            <a:headEnd len="sm" w="sm" type="none"/>
            <a:tailEnd len="sm" w="sm" type="none"/>
          </a:ln>
        </p:spPr>
      </p:cxnSp>
      <p:sp>
        <p:nvSpPr>
          <p:cNvPr id="13" name="Google Shape;13;p2"/>
          <p:cNvSpPr/>
          <p:nvPr>
            <p:ph idx="3" type="pic"/>
          </p:nvPr>
        </p:nvSpPr>
        <p:spPr>
          <a:xfrm>
            <a:off x="5039775" y="196800"/>
            <a:ext cx="3905400" cy="4749900"/>
          </a:xfrm>
          <a:prstGeom prst="roundRect">
            <a:avLst>
              <a:gd fmla="val 2053" name="adj"/>
            </a:avLst>
          </a:prstGeom>
          <a:noFill/>
          <a:ln>
            <a:noFill/>
          </a:ln>
        </p:spPr>
      </p:sp>
      <p:sp>
        <p:nvSpPr>
          <p:cNvPr id="14" name="Google Shape;14;p2"/>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lt2"/>
                </a:solidFill>
                <a:latin typeface="Inter"/>
                <a:ea typeface="Inter"/>
                <a:cs typeface="Inter"/>
                <a:sym typeface="Inter"/>
              </a:rPr>
              <a:t>Confidential</a:t>
            </a:r>
            <a:endParaRPr b="0" i="0" sz="700" u="none" cap="none" strike="noStrike">
              <a:solidFill>
                <a:schemeClr val="lt2"/>
              </a:solidFill>
              <a:latin typeface="Inter"/>
              <a:ea typeface="Inter"/>
              <a:cs typeface="Inter"/>
              <a:sym typeface="Inter"/>
            </a:endParaRPr>
          </a:p>
        </p:txBody>
      </p:sp>
      <p:sp>
        <p:nvSpPr>
          <p:cNvPr id="15" name="Google Shape;15;p2"/>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lt2"/>
                </a:solidFill>
                <a:latin typeface="Inter"/>
                <a:ea typeface="Inter"/>
                <a:cs typeface="Inter"/>
                <a:sym typeface="Inter"/>
              </a:rPr>
              <a:t>Copyright ©</a:t>
            </a:r>
            <a:endParaRPr b="0" i="0" sz="700" u="none" cap="none" strike="noStrike">
              <a:solidFill>
                <a:schemeClr val="lt2"/>
              </a:solidFill>
              <a:latin typeface="Inter"/>
              <a:ea typeface="Inter"/>
              <a:cs typeface="Inter"/>
              <a:sym typeface="Inter"/>
            </a:endParaRPr>
          </a:p>
        </p:txBody>
      </p:sp>
      <p:sp>
        <p:nvSpPr>
          <p:cNvPr id="16" name="Google Shape;16;p2"/>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marR="0" rtl="0" algn="ctr">
              <a:lnSpc>
                <a:spcPct val="100000"/>
              </a:lnSpc>
              <a:spcBef>
                <a:spcPts val="0"/>
              </a:spcBef>
              <a:spcAft>
                <a:spcPts val="0"/>
              </a:spcAft>
              <a:buClr>
                <a:srgbClr val="000000"/>
              </a:buClr>
              <a:buSzPts val="800"/>
              <a:buFont typeface="Arial"/>
              <a:buNone/>
            </a:pPr>
            <a:fld id="{00000000-1234-1234-1234-123412341234}" type="slidenum">
              <a:rPr b="0" i="0" lang="en" sz="800" u="none" cap="none" strike="noStrike">
                <a:solidFill>
                  <a:schemeClr val="lt2"/>
                </a:solidFill>
                <a:latin typeface="Inter Light"/>
                <a:ea typeface="Inter Light"/>
                <a:cs typeface="Inter Light"/>
                <a:sym typeface="Inter Light"/>
              </a:rPr>
              <a:t>‹#›</a:t>
            </a:fld>
            <a:endParaRPr b="0" i="0" sz="800" u="none" cap="none" strike="noStrike">
              <a:solidFill>
                <a:schemeClr val="lt2"/>
              </a:solidFill>
              <a:latin typeface="Inter Light"/>
              <a:ea typeface="Inter Light"/>
              <a:cs typeface="Inter Light"/>
              <a:sym typeface="Inter Light"/>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sion / Mission" type="secHead">
  <p:cSld name="SECTION_HEADER">
    <p:bg>
      <p:bgPr>
        <a:solidFill>
          <a:schemeClr val="lt1"/>
        </a:solidFill>
      </p:bgPr>
    </p:bg>
    <p:spTree>
      <p:nvGrpSpPr>
        <p:cNvPr id="80" name="Shape 80"/>
        <p:cNvGrpSpPr/>
        <p:nvPr/>
      </p:nvGrpSpPr>
      <p:grpSpPr>
        <a:xfrm>
          <a:off x="0" y="0"/>
          <a:ext cx="0" cy="0"/>
          <a:chOff x="0" y="0"/>
          <a:chExt cx="0" cy="0"/>
        </a:xfrm>
      </p:grpSpPr>
      <p:sp>
        <p:nvSpPr>
          <p:cNvPr id="81" name="Google Shape;81;p11"/>
          <p:cNvSpPr/>
          <p:nvPr>
            <p:ph idx="2" type="pic"/>
          </p:nvPr>
        </p:nvSpPr>
        <p:spPr>
          <a:xfrm>
            <a:off x="5039775" y="203250"/>
            <a:ext cx="3905400" cy="2298600"/>
          </a:xfrm>
          <a:prstGeom prst="roundRect">
            <a:avLst>
              <a:gd fmla="val 2053" name="adj"/>
            </a:avLst>
          </a:prstGeom>
          <a:noFill/>
          <a:ln>
            <a:noFill/>
          </a:ln>
        </p:spPr>
      </p:sp>
      <p:cxnSp>
        <p:nvCxnSpPr>
          <p:cNvPr id="82" name="Google Shape;82;p11"/>
          <p:cNvCxnSpPr/>
          <p:nvPr/>
        </p:nvCxnSpPr>
        <p:spPr>
          <a:xfrm rot="10800000">
            <a:off x="560525" y="279400"/>
            <a:ext cx="149400" cy="0"/>
          </a:xfrm>
          <a:prstGeom prst="straightConnector1">
            <a:avLst/>
          </a:prstGeom>
          <a:noFill/>
          <a:ln cap="flat" cmpd="sng" w="9525">
            <a:solidFill>
              <a:schemeClr val="dk1"/>
            </a:solidFill>
            <a:prstDash val="solid"/>
            <a:round/>
            <a:headEnd len="sm" w="sm" type="none"/>
            <a:tailEnd len="sm" w="sm" type="none"/>
          </a:ln>
        </p:spPr>
      </p:cxnSp>
      <p:sp>
        <p:nvSpPr>
          <p:cNvPr id="83" name="Google Shape;83;p11"/>
          <p:cNvSpPr txBox="1"/>
          <p:nvPr>
            <p:ph idx="1" type="body"/>
          </p:nvPr>
        </p:nvSpPr>
        <p:spPr>
          <a:xfrm>
            <a:off x="452575" y="1853525"/>
            <a:ext cx="2965500" cy="24405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dk2"/>
              </a:buClr>
              <a:buSzPts val="1200"/>
              <a:buChar char="●"/>
              <a:defRPr/>
            </a:lvl1pPr>
            <a:lvl2pPr indent="-304800" lvl="1" marL="914400" algn="l">
              <a:lnSpc>
                <a:spcPct val="100000"/>
              </a:lnSpc>
              <a:spcBef>
                <a:spcPts val="0"/>
              </a:spcBef>
              <a:spcAft>
                <a:spcPts val="0"/>
              </a:spcAft>
              <a:buClr>
                <a:schemeClr val="dk2"/>
              </a:buClr>
              <a:buSzPts val="1200"/>
              <a:buChar char="○"/>
              <a:defRPr/>
            </a:lvl2pPr>
            <a:lvl3pPr indent="-304800" lvl="2" marL="1371600" algn="l">
              <a:lnSpc>
                <a:spcPct val="100000"/>
              </a:lnSpc>
              <a:spcBef>
                <a:spcPts val="0"/>
              </a:spcBef>
              <a:spcAft>
                <a:spcPts val="0"/>
              </a:spcAft>
              <a:buClr>
                <a:schemeClr val="dk2"/>
              </a:buClr>
              <a:buSzPts val="1200"/>
              <a:buChar char="■"/>
              <a:defRPr/>
            </a:lvl3pPr>
            <a:lvl4pPr indent="-304800" lvl="3" marL="1828800" algn="l">
              <a:lnSpc>
                <a:spcPct val="100000"/>
              </a:lnSpc>
              <a:spcBef>
                <a:spcPts val="0"/>
              </a:spcBef>
              <a:spcAft>
                <a:spcPts val="0"/>
              </a:spcAft>
              <a:buClr>
                <a:schemeClr val="dk2"/>
              </a:buClr>
              <a:buSzPts val="1200"/>
              <a:buChar char="●"/>
              <a:defRPr/>
            </a:lvl4pPr>
            <a:lvl5pPr indent="-304800" lvl="4" marL="2286000" algn="l">
              <a:lnSpc>
                <a:spcPct val="100000"/>
              </a:lnSpc>
              <a:spcBef>
                <a:spcPts val="0"/>
              </a:spcBef>
              <a:spcAft>
                <a:spcPts val="0"/>
              </a:spcAft>
              <a:buClr>
                <a:schemeClr val="dk2"/>
              </a:buClr>
              <a:buSzPts val="1200"/>
              <a:buChar char="○"/>
              <a:defRPr/>
            </a:lvl5pPr>
            <a:lvl6pPr indent="-304800" lvl="5" marL="2743200" algn="l">
              <a:lnSpc>
                <a:spcPct val="100000"/>
              </a:lnSpc>
              <a:spcBef>
                <a:spcPts val="0"/>
              </a:spcBef>
              <a:spcAft>
                <a:spcPts val="0"/>
              </a:spcAft>
              <a:buClr>
                <a:schemeClr val="dk2"/>
              </a:buClr>
              <a:buSzPts val="1200"/>
              <a:buChar char="■"/>
              <a:defRPr/>
            </a:lvl6pPr>
            <a:lvl7pPr indent="-304800" lvl="6" marL="3200400" algn="l">
              <a:lnSpc>
                <a:spcPct val="100000"/>
              </a:lnSpc>
              <a:spcBef>
                <a:spcPts val="0"/>
              </a:spcBef>
              <a:spcAft>
                <a:spcPts val="0"/>
              </a:spcAft>
              <a:buClr>
                <a:schemeClr val="dk2"/>
              </a:buClr>
              <a:buSzPts val="1200"/>
              <a:buChar char="●"/>
              <a:defRPr/>
            </a:lvl7pPr>
            <a:lvl8pPr indent="-304800" lvl="7" marL="3657600" algn="l">
              <a:lnSpc>
                <a:spcPct val="100000"/>
              </a:lnSpc>
              <a:spcBef>
                <a:spcPts val="0"/>
              </a:spcBef>
              <a:spcAft>
                <a:spcPts val="0"/>
              </a:spcAft>
              <a:buClr>
                <a:schemeClr val="dk2"/>
              </a:buClr>
              <a:buSzPts val="1200"/>
              <a:buChar char="○"/>
              <a:defRPr/>
            </a:lvl8pPr>
            <a:lvl9pPr indent="-304800" lvl="8" marL="4114800" algn="l">
              <a:lnSpc>
                <a:spcPct val="100000"/>
              </a:lnSpc>
              <a:spcBef>
                <a:spcPts val="0"/>
              </a:spcBef>
              <a:spcAft>
                <a:spcPts val="0"/>
              </a:spcAft>
              <a:buClr>
                <a:schemeClr val="dk2"/>
              </a:buClr>
              <a:buSzPts val="1200"/>
              <a:buChar char="■"/>
              <a:defRPr/>
            </a:lvl9pPr>
          </a:lstStyle>
          <a:p/>
        </p:txBody>
      </p:sp>
      <p:sp>
        <p:nvSpPr>
          <p:cNvPr id="84" name="Google Shape;84;p11"/>
          <p:cNvSpPr/>
          <p:nvPr>
            <p:ph idx="3" type="pic"/>
          </p:nvPr>
        </p:nvSpPr>
        <p:spPr>
          <a:xfrm>
            <a:off x="5039775" y="2624675"/>
            <a:ext cx="3905400" cy="2298600"/>
          </a:xfrm>
          <a:prstGeom prst="roundRect">
            <a:avLst>
              <a:gd fmla="val 2053" name="adj"/>
            </a:avLst>
          </a:prstGeom>
          <a:noFill/>
          <a:ln>
            <a:noFill/>
          </a:ln>
        </p:spPr>
      </p:sp>
      <p:sp>
        <p:nvSpPr>
          <p:cNvPr id="85" name="Google Shape;85;p11"/>
          <p:cNvSpPr txBox="1"/>
          <p:nvPr>
            <p:ph type="title"/>
          </p:nvPr>
        </p:nvSpPr>
        <p:spPr>
          <a:xfrm>
            <a:off x="452575" y="596800"/>
            <a:ext cx="4263600" cy="13392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chemeClr val="dk2"/>
              </a:buClr>
              <a:buSzPts val="4200"/>
              <a:buFont typeface="Inter"/>
              <a:buNone/>
              <a:defRPr/>
            </a:lvl1pPr>
            <a:lvl2pPr lvl="1" algn="l">
              <a:lnSpc>
                <a:spcPct val="80000"/>
              </a:lnSpc>
              <a:spcBef>
                <a:spcPts val="0"/>
              </a:spcBef>
              <a:spcAft>
                <a:spcPts val="0"/>
              </a:spcAft>
              <a:buClr>
                <a:schemeClr val="dk2"/>
              </a:buClr>
              <a:buSzPts val="4800"/>
              <a:buFont typeface="Inter"/>
              <a:buNone/>
              <a:defRPr b="1" sz="4800"/>
            </a:lvl2pPr>
            <a:lvl3pPr lvl="2" algn="l">
              <a:lnSpc>
                <a:spcPct val="80000"/>
              </a:lnSpc>
              <a:spcBef>
                <a:spcPts val="0"/>
              </a:spcBef>
              <a:spcAft>
                <a:spcPts val="0"/>
              </a:spcAft>
              <a:buClr>
                <a:schemeClr val="dk2"/>
              </a:buClr>
              <a:buSzPts val="4800"/>
              <a:buFont typeface="Inter"/>
              <a:buNone/>
              <a:defRPr b="1" sz="4800"/>
            </a:lvl3pPr>
            <a:lvl4pPr lvl="3" algn="l">
              <a:lnSpc>
                <a:spcPct val="80000"/>
              </a:lnSpc>
              <a:spcBef>
                <a:spcPts val="0"/>
              </a:spcBef>
              <a:spcAft>
                <a:spcPts val="0"/>
              </a:spcAft>
              <a:buClr>
                <a:schemeClr val="dk2"/>
              </a:buClr>
              <a:buSzPts val="4800"/>
              <a:buFont typeface="Inter"/>
              <a:buNone/>
              <a:defRPr b="1" sz="4800"/>
            </a:lvl4pPr>
            <a:lvl5pPr lvl="4" algn="l">
              <a:lnSpc>
                <a:spcPct val="80000"/>
              </a:lnSpc>
              <a:spcBef>
                <a:spcPts val="0"/>
              </a:spcBef>
              <a:spcAft>
                <a:spcPts val="0"/>
              </a:spcAft>
              <a:buClr>
                <a:schemeClr val="dk2"/>
              </a:buClr>
              <a:buSzPts val="4800"/>
              <a:buFont typeface="Inter"/>
              <a:buNone/>
              <a:defRPr b="1" sz="4800"/>
            </a:lvl5pPr>
            <a:lvl6pPr lvl="5" algn="l">
              <a:lnSpc>
                <a:spcPct val="80000"/>
              </a:lnSpc>
              <a:spcBef>
                <a:spcPts val="0"/>
              </a:spcBef>
              <a:spcAft>
                <a:spcPts val="0"/>
              </a:spcAft>
              <a:buClr>
                <a:schemeClr val="dk2"/>
              </a:buClr>
              <a:buSzPts val="4800"/>
              <a:buFont typeface="Inter"/>
              <a:buNone/>
              <a:defRPr b="1" sz="4800"/>
            </a:lvl6pPr>
            <a:lvl7pPr lvl="6" algn="l">
              <a:lnSpc>
                <a:spcPct val="80000"/>
              </a:lnSpc>
              <a:spcBef>
                <a:spcPts val="0"/>
              </a:spcBef>
              <a:spcAft>
                <a:spcPts val="0"/>
              </a:spcAft>
              <a:buClr>
                <a:schemeClr val="dk2"/>
              </a:buClr>
              <a:buSzPts val="4800"/>
              <a:buFont typeface="Inter"/>
              <a:buNone/>
              <a:defRPr b="1" sz="4800"/>
            </a:lvl7pPr>
            <a:lvl8pPr lvl="7" algn="l">
              <a:lnSpc>
                <a:spcPct val="80000"/>
              </a:lnSpc>
              <a:spcBef>
                <a:spcPts val="0"/>
              </a:spcBef>
              <a:spcAft>
                <a:spcPts val="0"/>
              </a:spcAft>
              <a:buClr>
                <a:schemeClr val="dk2"/>
              </a:buClr>
              <a:buSzPts val="4800"/>
              <a:buFont typeface="Inter"/>
              <a:buNone/>
              <a:defRPr b="1" sz="4800"/>
            </a:lvl8pPr>
            <a:lvl9pPr lvl="8" algn="l">
              <a:lnSpc>
                <a:spcPct val="80000"/>
              </a:lnSpc>
              <a:spcBef>
                <a:spcPts val="0"/>
              </a:spcBef>
              <a:spcAft>
                <a:spcPts val="0"/>
              </a:spcAft>
              <a:buClr>
                <a:schemeClr val="dk2"/>
              </a:buClr>
              <a:buSzPts val="4800"/>
              <a:buFont typeface="Inter"/>
              <a:buNone/>
              <a:defRPr b="1" sz="4800"/>
            </a:lvl9pPr>
          </a:lstStyle>
          <a:p/>
        </p:txBody>
      </p:sp>
      <p:sp>
        <p:nvSpPr>
          <p:cNvPr id="86" name="Google Shape;86;p11"/>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dk1"/>
                </a:solidFill>
                <a:latin typeface="Inter"/>
                <a:ea typeface="Inter"/>
                <a:cs typeface="Inter"/>
                <a:sym typeface="Inter"/>
              </a:rPr>
              <a:t>Confidential</a:t>
            </a:r>
            <a:endParaRPr b="0" i="0" sz="700" u="none" cap="none" strike="noStrike">
              <a:solidFill>
                <a:schemeClr val="dk1"/>
              </a:solidFill>
              <a:latin typeface="Inter"/>
              <a:ea typeface="Inter"/>
              <a:cs typeface="Inter"/>
              <a:sym typeface="Inter"/>
            </a:endParaRPr>
          </a:p>
        </p:txBody>
      </p:sp>
      <p:sp>
        <p:nvSpPr>
          <p:cNvPr id="87" name="Google Shape;87;p11"/>
          <p:cNvSpPr txBox="1"/>
          <p:nvPr>
            <p:ph idx="12" type="sldNum"/>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lvl1pPr indent="0" lvl="0"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1pPr>
            <a:lvl2pPr indent="0" lvl="1"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2pPr>
            <a:lvl3pPr indent="0" lvl="2"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3pPr>
            <a:lvl4pPr indent="0" lvl="3"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4pPr>
            <a:lvl5pPr indent="0" lvl="4"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5pPr>
            <a:lvl6pPr indent="0" lvl="5"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6pPr>
            <a:lvl7pPr indent="0" lvl="6"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7pPr>
            <a:lvl8pPr indent="0" lvl="7"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8pPr>
            <a:lvl9pPr indent="0" lvl="8"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88" name="Google Shape;88;p11"/>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dk1"/>
                </a:solidFill>
                <a:latin typeface="Inter"/>
                <a:ea typeface="Inter"/>
                <a:cs typeface="Inter"/>
                <a:sym typeface="Inter"/>
              </a:rPr>
              <a:t>Copyright ©</a:t>
            </a:r>
            <a:endParaRPr b="0" i="0" sz="700" u="none" cap="none" strike="noStrike">
              <a:solidFill>
                <a:schemeClr val="dk1"/>
              </a:solidFill>
              <a:latin typeface="Inter"/>
              <a:ea typeface="Inter"/>
              <a:cs typeface="Inter"/>
              <a:sym typeface="Inter"/>
            </a:endParaRPr>
          </a:p>
        </p:txBody>
      </p:sp>
    </p:spTree>
  </p:cSld>
  <p:clrMapOvr>
    <a:masterClrMapping/>
  </p:clrMapOvr>
  <p:extLst>
    <p:ext uri="{DCECCB84-F9BA-43D5-87BE-67443E8EF086}">
      <p15:sldGuideLst>
        <p15:guide id="1" orient="horz" pos="432">
          <p15:clr>
            <a:srgbClr val="E46962"/>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Advantage">
  <p:cSld name="ONE_COLUMN_TEXT">
    <p:bg>
      <p:bgPr>
        <a:solidFill>
          <a:schemeClr val="lt1"/>
        </a:solidFill>
      </p:bgPr>
    </p:bg>
    <p:spTree>
      <p:nvGrpSpPr>
        <p:cNvPr id="89" name="Shape 89"/>
        <p:cNvGrpSpPr/>
        <p:nvPr/>
      </p:nvGrpSpPr>
      <p:grpSpPr>
        <a:xfrm>
          <a:off x="0" y="0"/>
          <a:ext cx="0" cy="0"/>
          <a:chOff x="0" y="0"/>
          <a:chExt cx="0" cy="0"/>
        </a:xfrm>
      </p:grpSpPr>
      <p:sp>
        <p:nvSpPr>
          <p:cNvPr id="90" name="Google Shape;90;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91" name="Google Shape;91;p12"/>
          <p:cNvCxnSpPr/>
          <p:nvPr/>
        </p:nvCxnSpPr>
        <p:spPr>
          <a:xfrm rot="10800000">
            <a:off x="560525" y="279400"/>
            <a:ext cx="149400" cy="0"/>
          </a:xfrm>
          <a:prstGeom prst="straightConnector1">
            <a:avLst/>
          </a:prstGeom>
          <a:noFill/>
          <a:ln cap="flat" cmpd="sng" w="9525">
            <a:solidFill>
              <a:schemeClr val="dk1"/>
            </a:solidFill>
            <a:prstDash val="solid"/>
            <a:round/>
            <a:headEnd len="sm" w="sm" type="none"/>
            <a:tailEnd len="sm" w="sm" type="none"/>
          </a:ln>
        </p:spPr>
      </p:cxnSp>
      <p:sp>
        <p:nvSpPr>
          <p:cNvPr id="92" name="Google Shape;92;p12"/>
          <p:cNvSpPr txBox="1"/>
          <p:nvPr>
            <p:ph type="title"/>
          </p:nvPr>
        </p:nvSpPr>
        <p:spPr>
          <a:xfrm>
            <a:off x="452575" y="596800"/>
            <a:ext cx="4418100" cy="29655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SzPts val="4200"/>
              <a:buFont typeface="Inter"/>
              <a:buNone/>
              <a:defRPr/>
            </a:lvl1pPr>
            <a:lvl2pPr lvl="1" algn="l">
              <a:lnSpc>
                <a:spcPct val="80000"/>
              </a:lnSpc>
              <a:spcBef>
                <a:spcPts val="0"/>
              </a:spcBef>
              <a:spcAft>
                <a:spcPts val="0"/>
              </a:spcAft>
              <a:buSzPts val="4800"/>
              <a:buFont typeface="Inter"/>
              <a:buNone/>
              <a:defRPr b="1" sz="4800"/>
            </a:lvl2pPr>
            <a:lvl3pPr lvl="2" algn="l">
              <a:lnSpc>
                <a:spcPct val="80000"/>
              </a:lnSpc>
              <a:spcBef>
                <a:spcPts val="0"/>
              </a:spcBef>
              <a:spcAft>
                <a:spcPts val="0"/>
              </a:spcAft>
              <a:buSzPts val="4800"/>
              <a:buFont typeface="Inter"/>
              <a:buNone/>
              <a:defRPr b="1" sz="4800"/>
            </a:lvl3pPr>
            <a:lvl4pPr lvl="3" algn="l">
              <a:lnSpc>
                <a:spcPct val="80000"/>
              </a:lnSpc>
              <a:spcBef>
                <a:spcPts val="0"/>
              </a:spcBef>
              <a:spcAft>
                <a:spcPts val="0"/>
              </a:spcAft>
              <a:buSzPts val="4800"/>
              <a:buFont typeface="Inter"/>
              <a:buNone/>
              <a:defRPr b="1" sz="4800"/>
            </a:lvl4pPr>
            <a:lvl5pPr lvl="4" algn="l">
              <a:lnSpc>
                <a:spcPct val="80000"/>
              </a:lnSpc>
              <a:spcBef>
                <a:spcPts val="0"/>
              </a:spcBef>
              <a:spcAft>
                <a:spcPts val="0"/>
              </a:spcAft>
              <a:buSzPts val="4800"/>
              <a:buFont typeface="Inter"/>
              <a:buNone/>
              <a:defRPr b="1" sz="4800"/>
            </a:lvl5pPr>
            <a:lvl6pPr lvl="5" algn="l">
              <a:lnSpc>
                <a:spcPct val="80000"/>
              </a:lnSpc>
              <a:spcBef>
                <a:spcPts val="0"/>
              </a:spcBef>
              <a:spcAft>
                <a:spcPts val="0"/>
              </a:spcAft>
              <a:buSzPts val="4800"/>
              <a:buFont typeface="Inter"/>
              <a:buNone/>
              <a:defRPr b="1" sz="4800"/>
            </a:lvl6pPr>
            <a:lvl7pPr lvl="6" algn="l">
              <a:lnSpc>
                <a:spcPct val="80000"/>
              </a:lnSpc>
              <a:spcBef>
                <a:spcPts val="0"/>
              </a:spcBef>
              <a:spcAft>
                <a:spcPts val="0"/>
              </a:spcAft>
              <a:buSzPts val="4800"/>
              <a:buFont typeface="Inter"/>
              <a:buNone/>
              <a:defRPr b="1" sz="4800"/>
            </a:lvl7pPr>
            <a:lvl8pPr lvl="7" algn="l">
              <a:lnSpc>
                <a:spcPct val="80000"/>
              </a:lnSpc>
              <a:spcBef>
                <a:spcPts val="0"/>
              </a:spcBef>
              <a:spcAft>
                <a:spcPts val="0"/>
              </a:spcAft>
              <a:buSzPts val="4800"/>
              <a:buFont typeface="Inter"/>
              <a:buNone/>
              <a:defRPr b="1" sz="4800"/>
            </a:lvl8pPr>
            <a:lvl9pPr lvl="8" algn="l">
              <a:lnSpc>
                <a:spcPct val="80000"/>
              </a:lnSpc>
              <a:spcBef>
                <a:spcPts val="0"/>
              </a:spcBef>
              <a:spcAft>
                <a:spcPts val="0"/>
              </a:spcAft>
              <a:buSzPts val="4800"/>
              <a:buFont typeface="Inter"/>
              <a:buNone/>
              <a:defRPr b="1" sz="4800"/>
            </a:lvl9pPr>
          </a:lstStyle>
          <a:p/>
        </p:txBody>
      </p:sp>
      <p:sp>
        <p:nvSpPr>
          <p:cNvPr id="93" name="Google Shape;93;p12"/>
          <p:cNvSpPr/>
          <p:nvPr>
            <p:ph idx="2" type="pic"/>
          </p:nvPr>
        </p:nvSpPr>
        <p:spPr>
          <a:xfrm>
            <a:off x="5039775" y="196800"/>
            <a:ext cx="3905400" cy="4749900"/>
          </a:xfrm>
          <a:prstGeom prst="roundRect">
            <a:avLst>
              <a:gd fmla="val 2053" name="adj"/>
            </a:avLst>
          </a:prstGeom>
          <a:noFill/>
          <a:ln>
            <a:noFill/>
          </a:ln>
        </p:spPr>
      </p:sp>
      <p:sp>
        <p:nvSpPr>
          <p:cNvPr id="94" name="Google Shape;94;p12"/>
          <p:cNvSpPr txBox="1"/>
          <p:nvPr>
            <p:ph idx="1" type="body"/>
          </p:nvPr>
        </p:nvSpPr>
        <p:spPr>
          <a:xfrm>
            <a:off x="452575" y="1966775"/>
            <a:ext cx="3212700" cy="20802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Font typeface="Inter"/>
              <a:buChar char="●"/>
              <a:defRPr/>
            </a:lvl1pPr>
            <a:lvl2pPr indent="-304800" lvl="1" marL="914400" algn="l">
              <a:lnSpc>
                <a:spcPct val="100000"/>
              </a:lnSpc>
              <a:spcBef>
                <a:spcPts val="0"/>
              </a:spcBef>
              <a:spcAft>
                <a:spcPts val="0"/>
              </a:spcAft>
              <a:buSzPts val="1200"/>
              <a:buFont typeface="Inter"/>
              <a:buChar char="○"/>
              <a:defRPr/>
            </a:lvl2pPr>
            <a:lvl3pPr indent="-304800" lvl="2" marL="1371600" algn="l">
              <a:lnSpc>
                <a:spcPct val="100000"/>
              </a:lnSpc>
              <a:spcBef>
                <a:spcPts val="0"/>
              </a:spcBef>
              <a:spcAft>
                <a:spcPts val="0"/>
              </a:spcAft>
              <a:buSzPts val="1200"/>
              <a:buFont typeface="Inter"/>
              <a:buChar char="■"/>
              <a:defRPr/>
            </a:lvl3pPr>
            <a:lvl4pPr indent="-304800" lvl="3" marL="1828800" algn="l">
              <a:lnSpc>
                <a:spcPct val="100000"/>
              </a:lnSpc>
              <a:spcBef>
                <a:spcPts val="0"/>
              </a:spcBef>
              <a:spcAft>
                <a:spcPts val="0"/>
              </a:spcAft>
              <a:buSzPts val="1200"/>
              <a:buFont typeface="Inter"/>
              <a:buChar char="●"/>
              <a:defRPr/>
            </a:lvl4pPr>
            <a:lvl5pPr indent="-304800" lvl="4" marL="2286000" algn="l">
              <a:lnSpc>
                <a:spcPct val="100000"/>
              </a:lnSpc>
              <a:spcBef>
                <a:spcPts val="0"/>
              </a:spcBef>
              <a:spcAft>
                <a:spcPts val="0"/>
              </a:spcAft>
              <a:buSzPts val="1200"/>
              <a:buFont typeface="Inter"/>
              <a:buChar char="○"/>
              <a:defRPr/>
            </a:lvl5pPr>
            <a:lvl6pPr indent="-304800" lvl="5" marL="2743200" algn="l">
              <a:lnSpc>
                <a:spcPct val="100000"/>
              </a:lnSpc>
              <a:spcBef>
                <a:spcPts val="0"/>
              </a:spcBef>
              <a:spcAft>
                <a:spcPts val="0"/>
              </a:spcAft>
              <a:buSzPts val="1200"/>
              <a:buFont typeface="Inter"/>
              <a:buChar char="■"/>
              <a:defRPr/>
            </a:lvl6pPr>
            <a:lvl7pPr indent="-304800" lvl="6" marL="3200400" algn="l">
              <a:lnSpc>
                <a:spcPct val="100000"/>
              </a:lnSpc>
              <a:spcBef>
                <a:spcPts val="0"/>
              </a:spcBef>
              <a:spcAft>
                <a:spcPts val="0"/>
              </a:spcAft>
              <a:buSzPts val="1200"/>
              <a:buFont typeface="Inter"/>
              <a:buChar char="●"/>
              <a:defRPr/>
            </a:lvl7pPr>
            <a:lvl8pPr indent="-304800" lvl="7" marL="3657600" algn="l">
              <a:lnSpc>
                <a:spcPct val="100000"/>
              </a:lnSpc>
              <a:spcBef>
                <a:spcPts val="0"/>
              </a:spcBef>
              <a:spcAft>
                <a:spcPts val="0"/>
              </a:spcAft>
              <a:buSzPts val="1200"/>
              <a:buFont typeface="Inter"/>
              <a:buChar char="○"/>
              <a:defRPr/>
            </a:lvl8pPr>
            <a:lvl9pPr indent="-304800" lvl="8" marL="4114800" algn="l">
              <a:lnSpc>
                <a:spcPct val="100000"/>
              </a:lnSpc>
              <a:spcBef>
                <a:spcPts val="0"/>
              </a:spcBef>
              <a:spcAft>
                <a:spcPts val="0"/>
              </a:spcAft>
              <a:buSzPts val="1200"/>
              <a:buFont typeface="Inter"/>
              <a:buChar char="■"/>
              <a:defRPr/>
            </a:lvl9pPr>
          </a:lstStyle>
          <a:p/>
        </p:txBody>
      </p:sp>
      <p:sp>
        <p:nvSpPr>
          <p:cNvPr id="95" name="Google Shape;95;p12"/>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dk1"/>
                </a:solidFill>
                <a:latin typeface="Inter"/>
                <a:ea typeface="Inter"/>
                <a:cs typeface="Inter"/>
                <a:sym typeface="Inter"/>
              </a:rPr>
              <a:t>Confidential</a:t>
            </a:r>
            <a:endParaRPr b="0" i="0" sz="700" u="none" cap="none" strike="noStrike">
              <a:solidFill>
                <a:schemeClr val="dk1"/>
              </a:solidFill>
              <a:latin typeface="Inter"/>
              <a:ea typeface="Inter"/>
              <a:cs typeface="Inter"/>
              <a:sym typeface="Inter"/>
            </a:endParaRPr>
          </a:p>
        </p:txBody>
      </p:sp>
      <p:sp>
        <p:nvSpPr>
          <p:cNvPr id="96" name="Google Shape;96;p12"/>
          <p:cNvSpPr txBox="1"/>
          <p:nvPr>
            <p:ph idx="3" type="sldNum"/>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lvl1pPr indent="0" lvl="0"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1pPr>
            <a:lvl2pPr indent="0" lvl="1"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2pPr>
            <a:lvl3pPr indent="0" lvl="2"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3pPr>
            <a:lvl4pPr indent="0" lvl="3"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4pPr>
            <a:lvl5pPr indent="0" lvl="4"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5pPr>
            <a:lvl6pPr indent="0" lvl="5"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6pPr>
            <a:lvl7pPr indent="0" lvl="6"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7pPr>
            <a:lvl8pPr indent="0" lvl="7"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8pPr>
            <a:lvl9pPr indent="0" lvl="8"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97" name="Google Shape;97;p12"/>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dk1"/>
                </a:solidFill>
                <a:latin typeface="Inter"/>
                <a:ea typeface="Inter"/>
                <a:cs typeface="Inter"/>
                <a:sym typeface="Inter"/>
              </a:rPr>
              <a:t>Copyright ©</a:t>
            </a:r>
            <a:endParaRPr b="0" i="0" sz="700" u="none" cap="none" strike="noStrike">
              <a:solidFill>
                <a:schemeClr val="dk1"/>
              </a:solidFill>
              <a:latin typeface="Inter"/>
              <a:ea typeface="Inter"/>
              <a:cs typeface="Inter"/>
              <a:sym typeface="Inte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rrent Market / Market Size">
  <p:cSld name="SECTION_TITLE_AND_DESCRIPTION">
    <p:bg>
      <p:bgPr>
        <a:solidFill>
          <a:schemeClr val="dk2"/>
        </a:solidFill>
      </p:bgPr>
    </p:bg>
    <p:spTree>
      <p:nvGrpSpPr>
        <p:cNvPr id="98" name="Shape 98"/>
        <p:cNvGrpSpPr/>
        <p:nvPr/>
      </p:nvGrpSpPr>
      <p:grpSpPr>
        <a:xfrm>
          <a:off x="0" y="0"/>
          <a:ext cx="0" cy="0"/>
          <a:chOff x="0" y="0"/>
          <a:chExt cx="0" cy="0"/>
        </a:xfrm>
      </p:grpSpPr>
      <p:sp>
        <p:nvSpPr>
          <p:cNvPr id="99" name="Google Shape;99;p13"/>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marR="0" rtl="0" algn="ctr">
              <a:lnSpc>
                <a:spcPct val="100000"/>
              </a:lnSpc>
              <a:spcBef>
                <a:spcPts val="0"/>
              </a:spcBef>
              <a:spcAft>
                <a:spcPts val="0"/>
              </a:spcAft>
              <a:buClr>
                <a:srgbClr val="000000"/>
              </a:buClr>
              <a:buSzPts val="800"/>
              <a:buFont typeface="Arial"/>
              <a:buNone/>
            </a:pPr>
            <a:fld id="{00000000-1234-1234-1234-123412341234}" type="slidenum">
              <a:rPr b="0" i="0" lang="en" sz="800" u="none" cap="none" strike="noStrike">
                <a:solidFill>
                  <a:schemeClr val="lt2"/>
                </a:solidFill>
                <a:latin typeface="Inter Light"/>
                <a:ea typeface="Inter Light"/>
                <a:cs typeface="Inter Light"/>
                <a:sym typeface="Inter Light"/>
              </a:rPr>
              <a:t>‹#›</a:t>
            </a:fld>
            <a:endParaRPr b="0" i="0" sz="800" u="none" cap="none" strike="noStrike">
              <a:solidFill>
                <a:schemeClr val="lt2"/>
              </a:solidFill>
              <a:latin typeface="Inter Light"/>
              <a:ea typeface="Inter Light"/>
              <a:cs typeface="Inter Light"/>
              <a:sym typeface="Inter Light"/>
            </a:endParaRPr>
          </a:p>
        </p:txBody>
      </p:sp>
      <p:cxnSp>
        <p:nvCxnSpPr>
          <p:cNvPr id="100" name="Google Shape;100;p13"/>
          <p:cNvCxnSpPr/>
          <p:nvPr/>
        </p:nvCxnSpPr>
        <p:spPr>
          <a:xfrm rot="10800000">
            <a:off x="560525" y="279400"/>
            <a:ext cx="149400" cy="0"/>
          </a:xfrm>
          <a:prstGeom prst="straightConnector1">
            <a:avLst/>
          </a:prstGeom>
          <a:noFill/>
          <a:ln cap="flat" cmpd="sng" w="9525">
            <a:solidFill>
              <a:schemeClr val="lt2"/>
            </a:solidFill>
            <a:prstDash val="solid"/>
            <a:round/>
            <a:headEnd len="sm" w="sm" type="none"/>
            <a:tailEnd len="sm" w="sm" type="none"/>
          </a:ln>
        </p:spPr>
      </p:cxnSp>
      <p:sp>
        <p:nvSpPr>
          <p:cNvPr id="101" name="Google Shape;101;p13"/>
          <p:cNvSpPr txBox="1"/>
          <p:nvPr>
            <p:ph idx="1" type="subTitle"/>
          </p:nvPr>
        </p:nvSpPr>
        <p:spPr>
          <a:xfrm>
            <a:off x="675475" y="3055900"/>
            <a:ext cx="1466400" cy="77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800"/>
              <a:buFont typeface="Inter SemiBold"/>
              <a:buNone/>
              <a:defRPr>
                <a:solidFill>
                  <a:schemeClr val="lt1"/>
                </a:solidFill>
              </a:defRPr>
            </a:lvl1pPr>
            <a:lvl2pPr lvl="1" algn="ctr">
              <a:lnSpc>
                <a:spcPct val="100000"/>
              </a:lnSpc>
              <a:spcBef>
                <a:spcPts val="0"/>
              </a:spcBef>
              <a:spcAft>
                <a:spcPts val="0"/>
              </a:spcAft>
              <a:buClr>
                <a:schemeClr val="lt1"/>
              </a:buClr>
              <a:buSzPts val="1800"/>
              <a:buFont typeface="Inter SemiBold"/>
              <a:buNone/>
              <a:defRPr>
                <a:solidFill>
                  <a:schemeClr val="lt1"/>
                </a:solidFill>
              </a:defRPr>
            </a:lvl2pPr>
            <a:lvl3pPr lvl="2" algn="ctr">
              <a:lnSpc>
                <a:spcPct val="100000"/>
              </a:lnSpc>
              <a:spcBef>
                <a:spcPts val="0"/>
              </a:spcBef>
              <a:spcAft>
                <a:spcPts val="0"/>
              </a:spcAft>
              <a:buClr>
                <a:schemeClr val="lt1"/>
              </a:buClr>
              <a:buSzPts val="1800"/>
              <a:buFont typeface="Inter SemiBold"/>
              <a:buNone/>
              <a:defRPr>
                <a:solidFill>
                  <a:schemeClr val="lt1"/>
                </a:solidFill>
              </a:defRPr>
            </a:lvl3pPr>
            <a:lvl4pPr lvl="3" algn="ctr">
              <a:lnSpc>
                <a:spcPct val="100000"/>
              </a:lnSpc>
              <a:spcBef>
                <a:spcPts val="0"/>
              </a:spcBef>
              <a:spcAft>
                <a:spcPts val="0"/>
              </a:spcAft>
              <a:buClr>
                <a:schemeClr val="lt1"/>
              </a:buClr>
              <a:buSzPts val="1800"/>
              <a:buFont typeface="Inter SemiBold"/>
              <a:buNone/>
              <a:defRPr>
                <a:solidFill>
                  <a:schemeClr val="lt1"/>
                </a:solidFill>
              </a:defRPr>
            </a:lvl4pPr>
            <a:lvl5pPr lvl="4" algn="ctr">
              <a:lnSpc>
                <a:spcPct val="100000"/>
              </a:lnSpc>
              <a:spcBef>
                <a:spcPts val="0"/>
              </a:spcBef>
              <a:spcAft>
                <a:spcPts val="0"/>
              </a:spcAft>
              <a:buClr>
                <a:schemeClr val="lt1"/>
              </a:buClr>
              <a:buSzPts val="1800"/>
              <a:buFont typeface="Inter SemiBold"/>
              <a:buNone/>
              <a:defRPr>
                <a:solidFill>
                  <a:schemeClr val="lt1"/>
                </a:solidFill>
              </a:defRPr>
            </a:lvl5pPr>
            <a:lvl6pPr lvl="5" algn="ctr">
              <a:lnSpc>
                <a:spcPct val="100000"/>
              </a:lnSpc>
              <a:spcBef>
                <a:spcPts val="0"/>
              </a:spcBef>
              <a:spcAft>
                <a:spcPts val="0"/>
              </a:spcAft>
              <a:buClr>
                <a:schemeClr val="lt1"/>
              </a:buClr>
              <a:buSzPts val="1800"/>
              <a:buFont typeface="Inter SemiBold"/>
              <a:buNone/>
              <a:defRPr>
                <a:solidFill>
                  <a:schemeClr val="lt1"/>
                </a:solidFill>
              </a:defRPr>
            </a:lvl6pPr>
            <a:lvl7pPr lvl="6" algn="ctr">
              <a:lnSpc>
                <a:spcPct val="100000"/>
              </a:lnSpc>
              <a:spcBef>
                <a:spcPts val="0"/>
              </a:spcBef>
              <a:spcAft>
                <a:spcPts val="0"/>
              </a:spcAft>
              <a:buClr>
                <a:schemeClr val="lt1"/>
              </a:buClr>
              <a:buSzPts val="1800"/>
              <a:buFont typeface="Inter SemiBold"/>
              <a:buNone/>
              <a:defRPr>
                <a:solidFill>
                  <a:schemeClr val="lt1"/>
                </a:solidFill>
              </a:defRPr>
            </a:lvl7pPr>
            <a:lvl8pPr lvl="7" algn="ctr">
              <a:lnSpc>
                <a:spcPct val="100000"/>
              </a:lnSpc>
              <a:spcBef>
                <a:spcPts val="0"/>
              </a:spcBef>
              <a:spcAft>
                <a:spcPts val="0"/>
              </a:spcAft>
              <a:buClr>
                <a:schemeClr val="lt1"/>
              </a:buClr>
              <a:buSzPts val="1800"/>
              <a:buFont typeface="Inter SemiBold"/>
              <a:buNone/>
              <a:defRPr>
                <a:solidFill>
                  <a:schemeClr val="lt1"/>
                </a:solidFill>
              </a:defRPr>
            </a:lvl8pPr>
            <a:lvl9pPr lvl="8" algn="ctr">
              <a:lnSpc>
                <a:spcPct val="100000"/>
              </a:lnSpc>
              <a:spcBef>
                <a:spcPts val="0"/>
              </a:spcBef>
              <a:spcAft>
                <a:spcPts val="0"/>
              </a:spcAft>
              <a:buClr>
                <a:schemeClr val="lt1"/>
              </a:buClr>
              <a:buSzPts val="1800"/>
              <a:buFont typeface="Inter SemiBold"/>
              <a:buNone/>
              <a:defRPr>
                <a:solidFill>
                  <a:schemeClr val="lt1"/>
                </a:solidFill>
              </a:defRPr>
            </a:lvl9pPr>
          </a:lstStyle>
          <a:p/>
        </p:txBody>
      </p:sp>
      <p:sp>
        <p:nvSpPr>
          <p:cNvPr id="102" name="Google Shape;102;p13"/>
          <p:cNvSpPr txBox="1"/>
          <p:nvPr>
            <p:ph idx="2" type="body"/>
          </p:nvPr>
        </p:nvSpPr>
        <p:spPr>
          <a:xfrm>
            <a:off x="604925" y="3668125"/>
            <a:ext cx="1607400" cy="873600"/>
          </a:xfrm>
          <a:prstGeom prst="rect">
            <a:avLst/>
          </a:prstGeom>
          <a:noFill/>
          <a:ln>
            <a:noFill/>
          </a:ln>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03" name="Google Shape;103;p13"/>
          <p:cNvSpPr txBox="1"/>
          <p:nvPr>
            <p:ph idx="3" type="subTitle"/>
          </p:nvPr>
        </p:nvSpPr>
        <p:spPr>
          <a:xfrm>
            <a:off x="3885400" y="3055900"/>
            <a:ext cx="1466400" cy="77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800"/>
              <a:buFont typeface="Inter SemiBold"/>
              <a:buNone/>
              <a:defRPr>
                <a:solidFill>
                  <a:schemeClr val="lt1"/>
                </a:solidFill>
              </a:defRPr>
            </a:lvl1pPr>
            <a:lvl2pPr lvl="1" algn="ctr">
              <a:lnSpc>
                <a:spcPct val="100000"/>
              </a:lnSpc>
              <a:spcBef>
                <a:spcPts val="0"/>
              </a:spcBef>
              <a:spcAft>
                <a:spcPts val="0"/>
              </a:spcAft>
              <a:buClr>
                <a:schemeClr val="lt1"/>
              </a:buClr>
              <a:buSzPts val="1800"/>
              <a:buFont typeface="Inter SemiBold"/>
              <a:buNone/>
              <a:defRPr>
                <a:solidFill>
                  <a:schemeClr val="lt1"/>
                </a:solidFill>
              </a:defRPr>
            </a:lvl2pPr>
            <a:lvl3pPr lvl="2" algn="ctr">
              <a:lnSpc>
                <a:spcPct val="100000"/>
              </a:lnSpc>
              <a:spcBef>
                <a:spcPts val="0"/>
              </a:spcBef>
              <a:spcAft>
                <a:spcPts val="0"/>
              </a:spcAft>
              <a:buClr>
                <a:schemeClr val="lt1"/>
              </a:buClr>
              <a:buSzPts val="1800"/>
              <a:buFont typeface="Inter SemiBold"/>
              <a:buNone/>
              <a:defRPr>
                <a:solidFill>
                  <a:schemeClr val="lt1"/>
                </a:solidFill>
              </a:defRPr>
            </a:lvl3pPr>
            <a:lvl4pPr lvl="3" algn="ctr">
              <a:lnSpc>
                <a:spcPct val="100000"/>
              </a:lnSpc>
              <a:spcBef>
                <a:spcPts val="0"/>
              </a:spcBef>
              <a:spcAft>
                <a:spcPts val="0"/>
              </a:spcAft>
              <a:buClr>
                <a:schemeClr val="lt1"/>
              </a:buClr>
              <a:buSzPts val="1800"/>
              <a:buFont typeface="Inter SemiBold"/>
              <a:buNone/>
              <a:defRPr>
                <a:solidFill>
                  <a:schemeClr val="lt1"/>
                </a:solidFill>
              </a:defRPr>
            </a:lvl4pPr>
            <a:lvl5pPr lvl="4" algn="ctr">
              <a:lnSpc>
                <a:spcPct val="100000"/>
              </a:lnSpc>
              <a:spcBef>
                <a:spcPts val="0"/>
              </a:spcBef>
              <a:spcAft>
                <a:spcPts val="0"/>
              </a:spcAft>
              <a:buClr>
                <a:schemeClr val="lt1"/>
              </a:buClr>
              <a:buSzPts val="1800"/>
              <a:buFont typeface="Inter SemiBold"/>
              <a:buNone/>
              <a:defRPr>
                <a:solidFill>
                  <a:schemeClr val="lt1"/>
                </a:solidFill>
              </a:defRPr>
            </a:lvl5pPr>
            <a:lvl6pPr lvl="5" algn="ctr">
              <a:lnSpc>
                <a:spcPct val="100000"/>
              </a:lnSpc>
              <a:spcBef>
                <a:spcPts val="0"/>
              </a:spcBef>
              <a:spcAft>
                <a:spcPts val="0"/>
              </a:spcAft>
              <a:buClr>
                <a:schemeClr val="lt1"/>
              </a:buClr>
              <a:buSzPts val="1800"/>
              <a:buFont typeface="Inter SemiBold"/>
              <a:buNone/>
              <a:defRPr>
                <a:solidFill>
                  <a:schemeClr val="lt1"/>
                </a:solidFill>
              </a:defRPr>
            </a:lvl6pPr>
            <a:lvl7pPr lvl="6" algn="ctr">
              <a:lnSpc>
                <a:spcPct val="100000"/>
              </a:lnSpc>
              <a:spcBef>
                <a:spcPts val="0"/>
              </a:spcBef>
              <a:spcAft>
                <a:spcPts val="0"/>
              </a:spcAft>
              <a:buClr>
                <a:schemeClr val="lt1"/>
              </a:buClr>
              <a:buSzPts val="1800"/>
              <a:buFont typeface="Inter SemiBold"/>
              <a:buNone/>
              <a:defRPr>
                <a:solidFill>
                  <a:schemeClr val="lt1"/>
                </a:solidFill>
              </a:defRPr>
            </a:lvl7pPr>
            <a:lvl8pPr lvl="7" algn="ctr">
              <a:lnSpc>
                <a:spcPct val="100000"/>
              </a:lnSpc>
              <a:spcBef>
                <a:spcPts val="0"/>
              </a:spcBef>
              <a:spcAft>
                <a:spcPts val="0"/>
              </a:spcAft>
              <a:buClr>
                <a:schemeClr val="lt1"/>
              </a:buClr>
              <a:buSzPts val="1800"/>
              <a:buFont typeface="Inter SemiBold"/>
              <a:buNone/>
              <a:defRPr>
                <a:solidFill>
                  <a:schemeClr val="lt1"/>
                </a:solidFill>
              </a:defRPr>
            </a:lvl8pPr>
            <a:lvl9pPr lvl="8" algn="ctr">
              <a:lnSpc>
                <a:spcPct val="100000"/>
              </a:lnSpc>
              <a:spcBef>
                <a:spcPts val="0"/>
              </a:spcBef>
              <a:spcAft>
                <a:spcPts val="0"/>
              </a:spcAft>
              <a:buClr>
                <a:schemeClr val="lt1"/>
              </a:buClr>
              <a:buSzPts val="1800"/>
              <a:buFont typeface="Inter SemiBold"/>
              <a:buNone/>
              <a:defRPr>
                <a:solidFill>
                  <a:schemeClr val="lt1"/>
                </a:solidFill>
              </a:defRPr>
            </a:lvl9pPr>
          </a:lstStyle>
          <a:p/>
        </p:txBody>
      </p:sp>
      <p:sp>
        <p:nvSpPr>
          <p:cNvPr id="104" name="Google Shape;104;p13"/>
          <p:cNvSpPr txBox="1"/>
          <p:nvPr>
            <p:ph idx="4" type="body"/>
          </p:nvPr>
        </p:nvSpPr>
        <p:spPr>
          <a:xfrm>
            <a:off x="3814850" y="3668125"/>
            <a:ext cx="1607400" cy="873600"/>
          </a:xfrm>
          <a:prstGeom prst="rect">
            <a:avLst/>
          </a:prstGeom>
          <a:noFill/>
          <a:ln>
            <a:noFill/>
          </a:ln>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05" name="Google Shape;105;p13"/>
          <p:cNvSpPr txBox="1"/>
          <p:nvPr>
            <p:ph idx="5" type="subTitle"/>
          </p:nvPr>
        </p:nvSpPr>
        <p:spPr>
          <a:xfrm>
            <a:off x="7024719" y="3055900"/>
            <a:ext cx="1466400" cy="77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800"/>
              <a:buFont typeface="Inter SemiBold"/>
              <a:buNone/>
              <a:defRPr>
                <a:solidFill>
                  <a:schemeClr val="lt1"/>
                </a:solidFill>
              </a:defRPr>
            </a:lvl1pPr>
            <a:lvl2pPr lvl="1" algn="ctr">
              <a:lnSpc>
                <a:spcPct val="100000"/>
              </a:lnSpc>
              <a:spcBef>
                <a:spcPts val="0"/>
              </a:spcBef>
              <a:spcAft>
                <a:spcPts val="0"/>
              </a:spcAft>
              <a:buClr>
                <a:schemeClr val="lt1"/>
              </a:buClr>
              <a:buSzPts val="1800"/>
              <a:buFont typeface="Inter SemiBold"/>
              <a:buNone/>
              <a:defRPr>
                <a:solidFill>
                  <a:schemeClr val="lt1"/>
                </a:solidFill>
              </a:defRPr>
            </a:lvl2pPr>
            <a:lvl3pPr lvl="2" algn="ctr">
              <a:lnSpc>
                <a:spcPct val="100000"/>
              </a:lnSpc>
              <a:spcBef>
                <a:spcPts val="0"/>
              </a:spcBef>
              <a:spcAft>
                <a:spcPts val="0"/>
              </a:spcAft>
              <a:buClr>
                <a:schemeClr val="lt1"/>
              </a:buClr>
              <a:buSzPts val="1800"/>
              <a:buFont typeface="Inter SemiBold"/>
              <a:buNone/>
              <a:defRPr>
                <a:solidFill>
                  <a:schemeClr val="lt1"/>
                </a:solidFill>
              </a:defRPr>
            </a:lvl3pPr>
            <a:lvl4pPr lvl="3" algn="ctr">
              <a:lnSpc>
                <a:spcPct val="100000"/>
              </a:lnSpc>
              <a:spcBef>
                <a:spcPts val="0"/>
              </a:spcBef>
              <a:spcAft>
                <a:spcPts val="0"/>
              </a:spcAft>
              <a:buClr>
                <a:schemeClr val="lt1"/>
              </a:buClr>
              <a:buSzPts val="1800"/>
              <a:buFont typeface="Inter SemiBold"/>
              <a:buNone/>
              <a:defRPr>
                <a:solidFill>
                  <a:schemeClr val="lt1"/>
                </a:solidFill>
              </a:defRPr>
            </a:lvl4pPr>
            <a:lvl5pPr lvl="4" algn="ctr">
              <a:lnSpc>
                <a:spcPct val="100000"/>
              </a:lnSpc>
              <a:spcBef>
                <a:spcPts val="0"/>
              </a:spcBef>
              <a:spcAft>
                <a:spcPts val="0"/>
              </a:spcAft>
              <a:buClr>
                <a:schemeClr val="lt1"/>
              </a:buClr>
              <a:buSzPts val="1800"/>
              <a:buFont typeface="Inter SemiBold"/>
              <a:buNone/>
              <a:defRPr>
                <a:solidFill>
                  <a:schemeClr val="lt1"/>
                </a:solidFill>
              </a:defRPr>
            </a:lvl5pPr>
            <a:lvl6pPr lvl="5" algn="ctr">
              <a:lnSpc>
                <a:spcPct val="100000"/>
              </a:lnSpc>
              <a:spcBef>
                <a:spcPts val="0"/>
              </a:spcBef>
              <a:spcAft>
                <a:spcPts val="0"/>
              </a:spcAft>
              <a:buClr>
                <a:schemeClr val="lt1"/>
              </a:buClr>
              <a:buSzPts val="1800"/>
              <a:buFont typeface="Inter SemiBold"/>
              <a:buNone/>
              <a:defRPr>
                <a:solidFill>
                  <a:schemeClr val="lt1"/>
                </a:solidFill>
              </a:defRPr>
            </a:lvl6pPr>
            <a:lvl7pPr lvl="6" algn="ctr">
              <a:lnSpc>
                <a:spcPct val="100000"/>
              </a:lnSpc>
              <a:spcBef>
                <a:spcPts val="0"/>
              </a:spcBef>
              <a:spcAft>
                <a:spcPts val="0"/>
              </a:spcAft>
              <a:buClr>
                <a:schemeClr val="lt1"/>
              </a:buClr>
              <a:buSzPts val="1800"/>
              <a:buFont typeface="Inter SemiBold"/>
              <a:buNone/>
              <a:defRPr>
                <a:solidFill>
                  <a:schemeClr val="lt1"/>
                </a:solidFill>
              </a:defRPr>
            </a:lvl7pPr>
            <a:lvl8pPr lvl="7" algn="ctr">
              <a:lnSpc>
                <a:spcPct val="100000"/>
              </a:lnSpc>
              <a:spcBef>
                <a:spcPts val="0"/>
              </a:spcBef>
              <a:spcAft>
                <a:spcPts val="0"/>
              </a:spcAft>
              <a:buClr>
                <a:schemeClr val="lt1"/>
              </a:buClr>
              <a:buSzPts val="1800"/>
              <a:buFont typeface="Inter SemiBold"/>
              <a:buNone/>
              <a:defRPr>
                <a:solidFill>
                  <a:schemeClr val="lt1"/>
                </a:solidFill>
              </a:defRPr>
            </a:lvl8pPr>
            <a:lvl9pPr lvl="8" algn="ctr">
              <a:lnSpc>
                <a:spcPct val="100000"/>
              </a:lnSpc>
              <a:spcBef>
                <a:spcPts val="0"/>
              </a:spcBef>
              <a:spcAft>
                <a:spcPts val="0"/>
              </a:spcAft>
              <a:buClr>
                <a:schemeClr val="lt1"/>
              </a:buClr>
              <a:buSzPts val="1800"/>
              <a:buFont typeface="Inter SemiBold"/>
              <a:buNone/>
              <a:defRPr>
                <a:solidFill>
                  <a:schemeClr val="lt1"/>
                </a:solidFill>
              </a:defRPr>
            </a:lvl9pPr>
          </a:lstStyle>
          <a:p/>
        </p:txBody>
      </p:sp>
      <p:sp>
        <p:nvSpPr>
          <p:cNvPr id="106" name="Google Shape;106;p13"/>
          <p:cNvSpPr txBox="1"/>
          <p:nvPr>
            <p:ph idx="6" type="body"/>
          </p:nvPr>
        </p:nvSpPr>
        <p:spPr>
          <a:xfrm>
            <a:off x="6954219" y="3668125"/>
            <a:ext cx="1607400" cy="873600"/>
          </a:xfrm>
          <a:prstGeom prst="rect">
            <a:avLst/>
          </a:prstGeom>
          <a:noFill/>
          <a:ln>
            <a:noFill/>
          </a:ln>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07" name="Google Shape;107;p13"/>
          <p:cNvSpPr txBox="1"/>
          <p:nvPr>
            <p:ph type="title"/>
          </p:nvPr>
        </p:nvSpPr>
        <p:spPr>
          <a:xfrm>
            <a:off x="450850" y="596800"/>
            <a:ext cx="6767700" cy="12876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chemeClr val="lt1"/>
              </a:buClr>
              <a:buSzPts val="4200"/>
              <a:buFont typeface="Inter"/>
              <a:buNone/>
              <a:defRPr>
                <a:solidFill>
                  <a:schemeClr val="lt1"/>
                </a:solidFill>
              </a:defRPr>
            </a:lvl1pPr>
            <a:lvl2pPr lvl="1" algn="l">
              <a:lnSpc>
                <a:spcPct val="80000"/>
              </a:lnSpc>
              <a:spcBef>
                <a:spcPts val="0"/>
              </a:spcBef>
              <a:spcAft>
                <a:spcPts val="0"/>
              </a:spcAft>
              <a:buClr>
                <a:schemeClr val="lt1"/>
              </a:buClr>
              <a:buSzPts val="4800"/>
              <a:buNone/>
              <a:defRPr sz="4800">
                <a:solidFill>
                  <a:schemeClr val="lt1"/>
                </a:solidFill>
              </a:defRPr>
            </a:lvl2pPr>
            <a:lvl3pPr lvl="2" algn="l">
              <a:lnSpc>
                <a:spcPct val="80000"/>
              </a:lnSpc>
              <a:spcBef>
                <a:spcPts val="0"/>
              </a:spcBef>
              <a:spcAft>
                <a:spcPts val="0"/>
              </a:spcAft>
              <a:buClr>
                <a:schemeClr val="lt1"/>
              </a:buClr>
              <a:buSzPts val="4800"/>
              <a:buNone/>
              <a:defRPr sz="4800">
                <a:solidFill>
                  <a:schemeClr val="lt1"/>
                </a:solidFill>
              </a:defRPr>
            </a:lvl3pPr>
            <a:lvl4pPr lvl="3" algn="l">
              <a:lnSpc>
                <a:spcPct val="80000"/>
              </a:lnSpc>
              <a:spcBef>
                <a:spcPts val="0"/>
              </a:spcBef>
              <a:spcAft>
                <a:spcPts val="0"/>
              </a:spcAft>
              <a:buClr>
                <a:schemeClr val="lt1"/>
              </a:buClr>
              <a:buSzPts val="4800"/>
              <a:buNone/>
              <a:defRPr sz="4800">
                <a:solidFill>
                  <a:schemeClr val="lt1"/>
                </a:solidFill>
              </a:defRPr>
            </a:lvl4pPr>
            <a:lvl5pPr lvl="4" algn="l">
              <a:lnSpc>
                <a:spcPct val="80000"/>
              </a:lnSpc>
              <a:spcBef>
                <a:spcPts val="0"/>
              </a:spcBef>
              <a:spcAft>
                <a:spcPts val="0"/>
              </a:spcAft>
              <a:buClr>
                <a:schemeClr val="lt1"/>
              </a:buClr>
              <a:buSzPts val="4800"/>
              <a:buNone/>
              <a:defRPr sz="4800">
                <a:solidFill>
                  <a:schemeClr val="lt1"/>
                </a:solidFill>
              </a:defRPr>
            </a:lvl5pPr>
            <a:lvl6pPr lvl="5" algn="l">
              <a:lnSpc>
                <a:spcPct val="80000"/>
              </a:lnSpc>
              <a:spcBef>
                <a:spcPts val="0"/>
              </a:spcBef>
              <a:spcAft>
                <a:spcPts val="0"/>
              </a:spcAft>
              <a:buClr>
                <a:schemeClr val="lt1"/>
              </a:buClr>
              <a:buSzPts val="4800"/>
              <a:buNone/>
              <a:defRPr sz="4800">
                <a:solidFill>
                  <a:schemeClr val="lt1"/>
                </a:solidFill>
              </a:defRPr>
            </a:lvl6pPr>
            <a:lvl7pPr lvl="6" algn="l">
              <a:lnSpc>
                <a:spcPct val="80000"/>
              </a:lnSpc>
              <a:spcBef>
                <a:spcPts val="0"/>
              </a:spcBef>
              <a:spcAft>
                <a:spcPts val="0"/>
              </a:spcAft>
              <a:buClr>
                <a:schemeClr val="lt1"/>
              </a:buClr>
              <a:buSzPts val="4800"/>
              <a:buNone/>
              <a:defRPr sz="4800">
                <a:solidFill>
                  <a:schemeClr val="lt1"/>
                </a:solidFill>
              </a:defRPr>
            </a:lvl7pPr>
            <a:lvl8pPr lvl="7" algn="l">
              <a:lnSpc>
                <a:spcPct val="80000"/>
              </a:lnSpc>
              <a:spcBef>
                <a:spcPts val="0"/>
              </a:spcBef>
              <a:spcAft>
                <a:spcPts val="0"/>
              </a:spcAft>
              <a:buClr>
                <a:schemeClr val="lt1"/>
              </a:buClr>
              <a:buSzPts val="4800"/>
              <a:buNone/>
              <a:defRPr sz="4800">
                <a:solidFill>
                  <a:schemeClr val="lt1"/>
                </a:solidFill>
              </a:defRPr>
            </a:lvl8pPr>
            <a:lvl9pPr lvl="8" algn="l">
              <a:lnSpc>
                <a:spcPct val="80000"/>
              </a:lnSpc>
              <a:spcBef>
                <a:spcPts val="0"/>
              </a:spcBef>
              <a:spcAft>
                <a:spcPts val="0"/>
              </a:spcAft>
              <a:buClr>
                <a:schemeClr val="lt1"/>
              </a:buClr>
              <a:buSzPts val="4800"/>
              <a:buNone/>
              <a:defRPr sz="4800">
                <a:solidFill>
                  <a:schemeClr val="lt1"/>
                </a:solidFill>
              </a:defRPr>
            </a:lvl9pPr>
          </a:lstStyle>
          <a:p/>
        </p:txBody>
      </p:sp>
      <p:sp>
        <p:nvSpPr>
          <p:cNvPr id="108" name="Google Shape;108;p13"/>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lt2"/>
                </a:solidFill>
                <a:latin typeface="Inter"/>
                <a:ea typeface="Inter"/>
                <a:cs typeface="Inter"/>
                <a:sym typeface="Inter"/>
              </a:rPr>
              <a:t>Confidential</a:t>
            </a:r>
            <a:endParaRPr b="0" i="0" sz="700" u="none" cap="none" strike="noStrike">
              <a:solidFill>
                <a:schemeClr val="lt2"/>
              </a:solidFill>
              <a:latin typeface="Inter"/>
              <a:ea typeface="Inter"/>
              <a:cs typeface="Inter"/>
              <a:sym typeface="Inter"/>
            </a:endParaRPr>
          </a:p>
        </p:txBody>
      </p:sp>
      <p:sp>
        <p:nvSpPr>
          <p:cNvPr id="109" name="Google Shape;109;p13"/>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lt2"/>
                </a:solidFill>
                <a:latin typeface="Inter"/>
                <a:ea typeface="Inter"/>
                <a:cs typeface="Inter"/>
                <a:sym typeface="Inter"/>
              </a:rPr>
              <a:t>Copyright ©</a:t>
            </a:r>
            <a:endParaRPr b="0" i="0" sz="700" u="none" cap="none" strike="noStrike">
              <a:solidFill>
                <a:schemeClr val="lt2"/>
              </a:solidFill>
              <a:latin typeface="Inter"/>
              <a:ea typeface="Inter"/>
              <a:cs typeface="Inter"/>
              <a:sym typeface="Inte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 Breakdown">
  <p:cSld name="SECTION_TITLE_AND_DESCRIPTION_1">
    <p:bg>
      <p:bgPr>
        <a:solidFill>
          <a:schemeClr val="dk2"/>
        </a:solidFill>
      </p:bgPr>
    </p:bg>
    <p:spTree>
      <p:nvGrpSpPr>
        <p:cNvPr id="110" name="Shape 110"/>
        <p:cNvGrpSpPr/>
        <p:nvPr/>
      </p:nvGrpSpPr>
      <p:grpSpPr>
        <a:xfrm>
          <a:off x="0" y="0"/>
          <a:ext cx="0" cy="0"/>
          <a:chOff x="0" y="0"/>
          <a:chExt cx="0" cy="0"/>
        </a:xfrm>
      </p:grpSpPr>
      <p:sp>
        <p:nvSpPr>
          <p:cNvPr id="111" name="Google Shape;111;p14"/>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marR="0" rtl="0" algn="ctr">
              <a:lnSpc>
                <a:spcPct val="100000"/>
              </a:lnSpc>
              <a:spcBef>
                <a:spcPts val="0"/>
              </a:spcBef>
              <a:spcAft>
                <a:spcPts val="0"/>
              </a:spcAft>
              <a:buClr>
                <a:srgbClr val="000000"/>
              </a:buClr>
              <a:buSzPts val="800"/>
              <a:buFont typeface="Arial"/>
              <a:buNone/>
            </a:pPr>
            <a:fld id="{00000000-1234-1234-1234-123412341234}" type="slidenum">
              <a:rPr b="0" i="0" lang="en" sz="800" u="none" cap="none" strike="noStrike">
                <a:solidFill>
                  <a:schemeClr val="lt2"/>
                </a:solidFill>
                <a:latin typeface="Inter Light"/>
                <a:ea typeface="Inter Light"/>
                <a:cs typeface="Inter Light"/>
                <a:sym typeface="Inter Light"/>
              </a:rPr>
              <a:t>‹#›</a:t>
            </a:fld>
            <a:endParaRPr b="0" i="0" sz="800" u="none" cap="none" strike="noStrike">
              <a:solidFill>
                <a:schemeClr val="lt2"/>
              </a:solidFill>
              <a:latin typeface="Inter Light"/>
              <a:ea typeface="Inter Light"/>
              <a:cs typeface="Inter Light"/>
              <a:sym typeface="Inter Light"/>
            </a:endParaRPr>
          </a:p>
        </p:txBody>
      </p:sp>
      <p:cxnSp>
        <p:nvCxnSpPr>
          <p:cNvPr id="112" name="Google Shape;112;p14"/>
          <p:cNvCxnSpPr/>
          <p:nvPr/>
        </p:nvCxnSpPr>
        <p:spPr>
          <a:xfrm rot="10800000">
            <a:off x="560525" y="279400"/>
            <a:ext cx="149400" cy="0"/>
          </a:xfrm>
          <a:prstGeom prst="straightConnector1">
            <a:avLst/>
          </a:prstGeom>
          <a:noFill/>
          <a:ln cap="flat" cmpd="sng" w="9525">
            <a:solidFill>
              <a:schemeClr val="lt2"/>
            </a:solidFill>
            <a:prstDash val="solid"/>
            <a:round/>
            <a:headEnd len="sm" w="sm" type="none"/>
            <a:tailEnd len="sm" w="sm" type="none"/>
          </a:ln>
        </p:spPr>
      </p:cxnSp>
      <p:sp>
        <p:nvSpPr>
          <p:cNvPr id="113" name="Google Shape;113;p14"/>
          <p:cNvSpPr txBox="1"/>
          <p:nvPr>
            <p:ph idx="1" type="subTitle"/>
          </p:nvPr>
        </p:nvSpPr>
        <p:spPr>
          <a:xfrm>
            <a:off x="3486575" y="2706950"/>
            <a:ext cx="1466400" cy="77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200"/>
              <a:buFont typeface="Inter SemiBold"/>
              <a:buNone/>
              <a:defRPr sz="1200">
                <a:solidFill>
                  <a:schemeClr val="lt1"/>
                </a:solidFill>
              </a:defRPr>
            </a:lvl1pPr>
            <a:lvl2pPr lvl="1" algn="ctr">
              <a:lnSpc>
                <a:spcPct val="100000"/>
              </a:lnSpc>
              <a:spcBef>
                <a:spcPts val="0"/>
              </a:spcBef>
              <a:spcAft>
                <a:spcPts val="0"/>
              </a:spcAft>
              <a:buClr>
                <a:schemeClr val="lt1"/>
              </a:buClr>
              <a:buSzPts val="1200"/>
              <a:buFont typeface="Inter SemiBold"/>
              <a:buNone/>
              <a:defRPr sz="1200">
                <a:solidFill>
                  <a:schemeClr val="lt1"/>
                </a:solidFill>
              </a:defRPr>
            </a:lvl2pPr>
            <a:lvl3pPr lvl="2" algn="ctr">
              <a:lnSpc>
                <a:spcPct val="100000"/>
              </a:lnSpc>
              <a:spcBef>
                <a:spcPts val="0"/>
              </a:spcBef>
              <a:spcAft>
                <a:spcPts val="0"/>
              </a:spcAft>
              <a:buClr>
                <a:schemeClr val="lt1"/>
              </a:buClr>
              <a:buSzPts val="1200"/>
              <a:buFont typeface="Inter SemiBold"/>
              <a:buNone/>
              <a:defRPr sz="1200">
                <a:solidFill>
                  <a:schemeClr val="lt1"/>
                </a:solidFill>
              </a:defRPr>
            </a:lvl3pPr>
            <a:lvl4pPr lvl="3" algn="ctr">
              <a:lnSpc>
                <a:spcPct val="100000"/>
              </a:lnSpc>
              <a:spcBef>
                <a:spcPts val="0"/>
              </a:spcBef>
              <a:spcAft>
                <a:spcPts val="0"/>
              </a:spcAft>
              <a:buClr>
                <a:schemeClr val="lt1"/>
              </a:buClr>
              <a:buSzPts val="1200"/>
              <a:buFont typeface="Inter SemiBold"/>
              <a:buNone/>
              <a:defRPr sz="1200">
                <a:solidFill>
                  <a:schemeClr val="lt1"/>
                </a:solidFill>
              </a:defRPr>
            </a:lvl4pPr>
            <a:lvl5pPr lvl="4" algn="ctr">
              <a:lnSpc>
                <a:spcPct val="100000"/>
              </a:lnSpc>
              <a:spcBef>
                <a:spcPts val="0"/>
              </a:spcBef>
              <a:spcAft>
                <a:spcPts val="0"/>
              </a:spcAft>
              <a:buClr>
                <a:schemeClr val="lt1"/>
              </a:buClr>
              <a:buSzPts val="1200"/>
              <a:buFont typeface="Inter SemiBold"/>
              <a:buNone/>
              <a:defRPr sz="1200">
                <a:solidFill>
                  <a:schemeClr val="lt1"/>
                </a:solidFill>
              </a:defRPr>
            </a:lvl5pPr>
            <a:lvl6pPr lvl="5" algn="ctr">
              <a:lnSpc>
                <a:spcPct val="100000"/>
              </a:lnSpc>
              <a:spcBef>
                <a:spcPts val="0"/>
              </a:spcBef>
              <a:spcAft>
                <a:spcPts val="0"/>
              </a:spcAft>
              <a:buClr>
                <a:schemeClr val="lt1"/>
              </a:buClr>
              <a:buSzPts val="1200"/>
              <a:buFont typeface="Inter SemiBold"/>
              <a:buNone/>
              <a:defRPr sz="1200">
                <a:solidFill>
                  <a:schemeClr val="lt1"/>
                </a:solidFill>
              </a:defRPr>
            </a:lvl6pPr>
            <a:lvl7pPr lvl="6" algn="ctr">
              <a:lnSpc>
                <a:spcPct val="100000"/>
              </a:lnSpc>
              <a:spcBef>
                <a:spcPts val="0"/>
              </a:spcBef>
              <a:spcAft>
                <a:spcPts val="0"/>
              </a:spcAft>
              <a:buClr>
                <a:schemeClr val="lt1"/>
              </a:buClr>
              <a:buSzPts val="1200"/>
              <a:buFont typeface="Inter SemiBold"/>
              <a:buNone/>
              <a:defRPr sz="1200">
                <a:solidFill>
                  <a:schemeClr val="lt1"/>
                </a:solidFill>
              </a:defRPr>
            </a:lvl7pPr>
            <a:lvl8pPr lvl="7" algn="ctr">
              <a:lnSpc>
                <a:spcPct val="100000"/>
              </a:lnSpc>
              <a:spcBef>
                <a:spcPts val="0"/>
              </a:spcBef>
              <a:spcAft>
                <a:spcPts val="0"/>
              </a:spcAft>
              <a:buClr>
                <a:schemeClr val="lt1"/>
              </a:buClr>
              <a:buSzPts val="1200"/>
              <a:buFont typeface="Inter SemiBold"/>
              <a:buNone/>
              <a:defRPr sz="1200">
                <a:solidFill>
                  <a:schemeClr val="lt1"/>
                </a:solidFill>
              </a:defRPr>
            </a:lvl8pPr>
            <a:lvl9pPr lvl="8" algn="ctr">
              <a:lnSpc>
                <a:spcPct val="100000"/>
              </a:lnSpc>
              <a:spcBef>
                <a:spcPts val="0"/>
              </a:spcBef>
              <a:spcAft>
                <a:spcPts val="0"/>
              </a:spcAft>
              <a:buClr>
                <a:schemeClr val="lt1"/>
              </a:buClr>
              <a:buSzPts val="1200"/>
              <a:buFont typeface="Inter SemiBold"/>
              <a:buNone/>
              <a:defRPr sz="1200">
                <a:solidFill>
                  <a:schemeClr val="lt1"/>
                </a:solidFill>
              </a:defRPr>
            </a:lvl9pPr>
          </a:lstStyle>
          <a:p/>
        </p:txBody>
      </p:sp>
      <p:sp>
        <p:nvSpPr>
          <p:cNvPr id="114" name="Google Shape;114;p14"/>
          <p:cNvSpPr txBox="1"/>
          <p:nvPr>
            <p:ph idx="2" type="body"/>
          </p:nvPr>
        </p:nvSpPr>
        <p:spPr>
          <a:xfrm>
            <a:off x="3416075" y="2982325"/>
            <a:ext cx="1607400" cy="873600"/>
          </a:xfrm>
          <a:prstGeom prst="rect">
            <a:avLst/>
          </a:prstGeom>
          <a:noFill/>
          <a:ln>
            <a:noFill/>
          </a:ln>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cxnSp>
        <p:nvCxnSpPr>
          <p:cNvPr id="115" name="Google Shape;115;p14"/>
          <p:cNvCxnSpPr>
            <a:endCxn id="116" idx="2"/>
          </p:cNvCxnSpPr>
          <p:nvPr/>
        </p:nvCxnSpPr>
        <p:spPr>
          <a:xfrm>
            <a:off x="2904275" y="2048466"/>
            <a:ext cx="771900" cy="0"/>
          </a:xfrm>
          <a:prstGeom prst="straightConnector1">
            <a:avLst/>
          </a:prstGeom>
          <a:noFill/>
          <a:ln cap="flat" cmpd="sng" w="19050">
            <a:solidFill>
              <a:schemeClr val="lt1"/>
            </a:solidFill>
            <a:prstDash val="solid"/>
            <a:round/>
            <a:headEnd len="sm" w="sm" type="none"/>
            <a:tailEnd len="sm" w="sm" type="none"/>
          </a:ln>
        </p:spPr>
      </p:cxnSp>
      <p:cxnSp>
        <p:nvCxnSpPr>
          <p:cNvPr id="117" name="Google Shape;117;p14"/>
          <p:cNvCxnSpPr/>
          <p:nvPr/>
        </p:nvCxnSpPr>
        <p:spPr>
          <a:xfrm>
            <a:off x="4765924" y="2048466"/>
            <a:ext cx="771900" cy="0"/>
          </a:xfrm>
          <a:prstGeom prst="straightConnector1">
            <a:avLst/>
          </a:prstGeom>
          <a:noFill/>
          <a:ln cap="flat" cmpd="sng" w="19050">
            <a:solidFill>
              <a:schemeClr val="lt1"/>
            </a:solidFill>
            <a:prstDash val="solid"/>
            <a:round/>
            <a:headEnd len="sm" w="sm" type="none"/>
            <a:tailEnd len="sm" w="sm" type="none"/>
          </a:ln>
        </p:spPr>
      </p:cxnSp>
      <p:cxnSp>
        <p:nvCxnSpPr>
          <p:cNvPr id="118" name="Google Shape;118;p14"/>
          <p:cNvCxnSpPr/>
          <p:nvPr/>
        </p:nvCxnSpPr>
        <p:spPr>
          <a:xfrm>
            <a:off x="6635736" y="2048466"/>
            <a:ext cx="771900" cy="0"/>
          </a:xfrm>
          <a:prstGeom prst="straightConnector1">
            <a:avLst/>
          </a:prstGeom>
          <a:noFill/>
          <a:ln cap="flat" cmpd="sng" w="19050">
            <a:solidFill>
              <a:schemeClr val="lt1"/>
            </a:solidFill>
            <a:prstDash val="solid"/>
            <a:round/>
            <a:headEnd len="sm" w="sm" type="none"/>
            <a:tailEnd len="sm" w="sm" type="none"/>
          </a:ln>
        </p:spPr>
      </p:cxnSp>
      <p:sp>
        <p:nvSpPr>
          <p:cNvPr id="116" name="Google Shape;116;p14"/>
          <p:cNvSpPr/>
          <p:nvPr/>
        </p:nvSpPr>
        <p:spPr>
          <a:xfrm>
            <a:off x="367617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rgbClr val="000000"/>
              </a:solidFill>
              <a:latin typeface="Inter"/>
              <a:ea typeface="Inter"/>
              <a:cs typeface="Inter"/>
              <a:sym typeface="Inter"/>
            </a:endParaRPr>
          </a:p>
        </p:txBody>
      </p:sp>
      <p:sp>
        <p:nvSpPr>
          <p:cNvPr id="119" name="Google Shape;119;p14"/>
          <p:cNvSpPr/>
          <p:nvPr/>
        </p:nvSpPr>
        <p:spPr>
          <a:xfrm>
            <a:off x="5548513"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rgbClr val="000000"/>
              </a:solidFill>
              <a:latin typeface="Inter"/>
              <a:ea typeface="Inter"/>
              <a:cs typeface="Inter"/>
              <a:sym typeface="Inter"/>
            </a:endParaRPr>
          </a:p>
        </p:txBody>
      </p:sp>
      <p:sp>
        <p:nvSpPr>
          <p:cNvPr id="120" name="Google Shape;120;p14"/>
          <p:cNvSpPr/>
          <p:nvPr/>
        </p:nvSpPr>
        <p:spPr>
          <a:xfrm>
            <a:off x="741772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rgbClr val="000000"/>
              </a:solidFill>
              <a:latin typeface="Inter"/>
              <a:ea typeface="Inter"/>
              <a:cs typeface="Inter"/>
              <a:sym typeface="Inter"/>
            </a:endParaRPr>
          </a:p>
        </p:txBody>
      </p:sp>
      <p:sp>
        <p:nvSpPr>
          <p:cNvPr id="121" name="Google Shape;121;p14"/>
          <p:cNvSpPr txBox="1"/>
          <p:nvPr>
            <p:ph idx="3" type="subTitle"/>
          </p:nvPr>
        </p:nvSpPr>
        <p:spPr>
          <a:xfrm>
            <a:off x="5358925" y="2706950"/>
            <a:ext cx="1466400" cy="77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200"/>
              <a:buFont typeface="Inter SemiBold"/>
              <a:buNone/>
              <a:defRPr sz="1200">
                <a:solidFill>
                  <a:schemeClr val="lt1"/>
                </a:solidFill>
              </a:defRPr>
            </a:lvl1pPr>
            <a:lvl2pPr lvl="1" algn="ctr">
              <a:lnSpc>
                <a:spcPct val="100000"/>
              </a:lnSpc>
              <a:spcBef>
                <a:spcPts val="0"/>
              </a:spcBef>
              <a:spcAft>
                <a:spcPts val="0"/>
              </a:spcAft>
              <a:buClr>
                <a:schemeClr val="lt1"/>
              </a:buClr>
              <a:buSzPts val="1200"/>
              <a:buFont typeface="Inter SemiBold"/>
              <a:buNone/>
              <a:defRPr sz="1200">
                <a:solidFill>
                  <a:schemeClr val="lt1"/>
                </a:solidFill>
              </a:defRPr>
            </a:lvl2pPr>
            <a:lvl3pPr lvl="2" algn="ctr">
              <a:lnSpc>
                <a:spcPct val="100000"/>
              </a:lnSpc>
              <a:spcBef>
                <a:spcPts val="0"/>
              </a:spcBef>
              <a:spcAft>
                <a:spcPts val="0"/>
              </a:spcAft>
              <a:buClr>
                <a:schemeClr val="lt1"/>
              </a:buClr>
              <a:buSzPts val="1200"/>
              <a:buFont typeface="Inter SemiBold"/>
              <a:buNone/>
              <a:defRPr sz="1200">
                <a:solidFill>
                  <a:schemeClr val="lt1"/>
                </a:solidFill>
              </a:defRPr>
            </a:lvl3pPr>
            <a:lvl4pPr lvl="3" algn="ctr">
              <a:lnSpc>
                <a:spcPct val="100000"/>
              </a:lnSpc>
              <a:spcBef>
                <a:spcPts val="0"/>
              </a:spcBef>
              <a:spcAft>
                <a:spcPts val="0"/>
              </a:spcAft>
              <a:buClr>
                <a:schemeClr val="lt1"/>
              </a:buClr>
              <a:buSzPts val="1200"/>
              <a:buFont typeface="Inter SemiBold"/>
              <a:buNone/>
              <a:defRPr sz="1200">
                <a:solidFill>
                  <a:schemeClr val="lt1"/>
                </a:solidFill>
              </a:defRPr>
            </a:lvl4pPr>
            <a:lvl5pPr lvl="4" algn="ctr">
              <a:lnSpc>
                <a:spcPct val="100000"/>
              </a:lnSpc>
              <a:spcBef>
                <a:spcPts val="0"/>
              </a:spcBef>
              <a:spcAft>
                <a:spcPts val="0"/>
              </a:spcAft>
              <a:buClr>
                <a:schemeClr val="lt1"/>
              </a:buClr>
              <a:buSzPts val="1200"/>
              <a:buFont typeface="Inter SemiBold"/>
              <a:buNone/>
              <a:defRPr sz="1200">
                <a:solidFill>
                  <a:schemeClr val="lt1"/>
                </a:solidFill>
              </a:defRPr>
            </a:lvl5pPr>
            <a:lvl6pPr lvl="5" algn="ctr">
              <a:lnSpc>
                <a:spcPct val="100000"/>
              </a:lnSpc>
              <a:spcBef>
                <a:spcPts val="0"/>
              </a:spcBef>
              <a:spcAft>
                <a:spcPts val="0"/>
              </a:spcAft>
              <a:buClr>
                <a:schemeClr val="lt1"/>
              </a:buClr>
              <a:buSzPts val="1200"/>
              <a:buFont typeface="Inter SemiBold"/>
              <a:buNone/>
              <a:defRPr sz="1200">
                <a:solidFill>
                  <a:schemeClr val="lt1"/>
                </a:solidFill>
              </a:defRPr>
            </a:lvl6pPr>
            <a:lvl7pPr lvl="6" algn="ctr">
              <a:lnSpc>
                <a:spcPct val="100000"/>
              </a:lnSpc>
              <a:spcBef>
                <a:spcPts val="0"/>
              </a:spcBef>
              <a:spcAft>
                <a:spcPts val="0"/>
              </a:spcAft>
              <a:buClr>
                <a:schemeClr val="lt1"/>
              </a:buClr>
              <a:buSzPts val="1200"/>
              <a:buFont typeface="Inter SemiBold"/>
              <a:buNone/>
              <a:defRPr sz="1200">
                <a:solidFill>
                  <a:schemeClr val="lt1"/>
                </a:solidFill>
              </a:defRPr>
            </a:lvl7pPr>
            <a:lvl8pPr lvl="7" algn="ctr">
              <a:lnSpc>
                <a:spcPct val="100000"/>
              </a:lnSpc>
              <a:spcBef>
                <a:spcPts val="0"/>
              </a:spcBef>
              <a:spcAft>
                <a:spcPts val="0"/>
              </a:spcAft>
              <a:buClr>
                <a:schemeClr val="lt1"/>
              </a:buClr>
              <a:buSzPts val="1200"/>
              <a:buFont typeface="Inter SemiBold"/>
              <a:buNone/>
              <a:defRPr sz="1200">
                <a:solidFill>
                  <a:schemeClr val="lt1"/>
                </a:solidFill>
              </a:defRPr>
            </a:lvl8pPr>
            <a:lvl9pPr lvl="8" algn="ctr">
              <a:lnSpc>
                <a:spcPct val="100000"/>
              </a:lnSpc>
              <a:spcBef>
                <a:spcPts val="0"/>
              </a:spcBef>
              <a:spcAft>
                <a:spcPts val="0"/>
              </a:spcAft>
              <a:buClr>
                <a:schemeClr val="lt1"/>
              </a:buClr>
              <a:buSzPts val="1200"/>
              <a:buFont typeface="Inter SemiBold"/>
              <a:buNone/>
              <a:defRPr sz="1200">
                <a:solidFill>
                  <a:schemeClr val="lt1"/>
                </a:solidFill>
              </a:defRPr>
            </a:lvl9pPr>
          </a:lstStyle>
          <a:p/>
        </p:txBody>
      </p:sp>
      <p:sp>
        <p:nvSpPr>
          <p:cNvPr id="122" name="Google Shape;122;p14"/>
          <p:cNvSpPr txBox="1"/>
          <p:nvPr>
            <p:ph idx="4" type="body"/>
          </p:nvPr>
        </p:nvSpPr>
        <p:spPr>
          <a:xfrm>
            <a:off x="5288425" y="2982325"/>
            <a:ext cx="1607400" cy="873600"/>
          </a:xfrm>
          <a:prstGeom prst="rect">
            <a:avLst/>
          </a:prstGeom>
          <a:noFill/>
          <a:ln>
            <a:noFill/>
          </a:ln>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23" name="Google Shape;123;p14"/>
          <p:cNvSpPr txBox="1"/>
          <p:nvPr>
            <p:ph idx="5" type="subTitle"/>
          </p:nvPr>
        </p:nvSpPr>
        <p:spPr>
          <a:xfrm>
            <a:off x="7231275" y="2706950"/>
            <a:ext cx="1466400" cy="77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200"/>
              <a:buFont typeface="Inter SemiBold"/>
              <a:buNone/>
              <a:defRPr sz="1200">
                <a:solidFill>
                  <a:schemeClr val="lt1"/>
                </a:solidFill>
              </a:defRPr>
            </a:lvl1pPr>
            <a:lvl2pPr lvl="1" algn="ctr">
              <a:lnSpc>
                <a:spcPct val="100000"/>
              </a:lnSpc>
              <a:spcBef>
                <a:spcPts val="0"/>
              </a:spcBef>
              <a:spcAft>
                <a:spcPts val="0"/>
              </a:spcAft>
              <a:buClr>
                <a:schemeClr val="lt1"/>
              </a:buClr>
              <a:buSzPts val="1200"/>
              <a:buFont typeface="Inter SemiBold"/>
              <a:buNone/>
              <a:defRPr sz="1200">
                <a:solidFill>
                  <a:schemeClr val="lt1"/>
                </a:solidFill>
              </a:defRPr>
            </a:lvl2pPr>
            <a:lvl3pPr lvl="2" algn="ctr">
              <a:lnSpc>
                <a:spcPct val="100000"/>
              </a:lnSpc>
              <a:spcBef>
                <a:spcPts val="0"/>
              </a:spcBef>
              <a:spcAft>
                <a:spcPts val="0"/>
              </a:spcAft>
              <a:buClr>
                <a:schemeClr val="lt1"/>
              </a:buClr>
              <a:buSzPts val="1200"/>
              <a:buFont typeface="Inter SemiBold"/>
              <a:buNone/>
              <a:defRPr sz="1200">
                <a:solidFill>
                  <a:schemeClr val="lt1"/>
                </a:solidFill>
              </a:defRPr>
            </a:lvl3pPr>
            <a:lvl4pPr lvl="3" algn="ctr">
              <a:lnSpc>
                <a:spcPct val="100000"/>
              </a:lnSpc>
              <a:spcBef>
                <a:spcPts val="0"/>
              </a:spcBef>
              <a:spcAft>
                <a:spcPts val="0"/>
              </a:spcAft>
              <a:buClr>
                <a:schemeClr val="lt1"/>
              </a:buClr>
              <a:buSzPts val="1200"/>
              <a:buFont typeface="Inter SemiBold"/>
              <a:buNone/>
              <a:defRPr sz="1200">
                <a:solidFill>
                  <a:schemeClr val="lt1"/>
                </a:solidFill>
              </a:defRPr>
            </a:lvl4pPr>
            <a:lvl5pPr lvl="4" algn="ctr">
              <a:lnSpc>
                <a:spcPct val="100000"/>
              </a:lnSpc>
              <a:spcBef>
                <a:spcPts val="0"/>
              </a:spcBef>
              <a:spcAft>
                <a:spcPts val="0"/>
              </a:spcAft>
              <a:buClr>
                <a:schemeClr val="lt1"/>
              </a:buClr>
              <a:buSzPts val="1200"/>
              <a:buFont typeface="Inter SemiBold"/>
              <a:buNone/>
              <a:defRPr sz="1200">
                <a:solidFill>
                  <a:schemeClr val="lt1"/>
                </a:solidFill>
              </a:defRPr>
            </a:lvl5pPr>
            <a:lvl6pPr lvl="5" algn="ctr">
              <a:lnSpc>
                <a:spcPct val="100000"/>
              </a:lnSpc>
              <a:spcBef>
                <a:spcPts val="0"/>
              </a:spcBef>
              <a:spcAft>
                <a:spcPts val="0"/>
              </a:spcAft>
              <a:buClr>
                <a:schemeClr val="lt1"/>
              </a:buClr>
              <a:buSzPts val="1200"/>
              <a:buFont typeface="Inter SemiBold"/>
              <a:buNone/>
              <a:defRPr sz="1200">
                <a:solidFill>
                  <a:schemeClr val="lt1"/>
                </a:solidFill>
              </a:defRPr>
            </a:lvl6pPr>
            <a:lvl7pPr lvl="6" algn="ctr">
              <a:lnSpc>
                <a:spcPct val="100000"/>
              </a:lnSpc>
              <a:spcBef>
                <a:spcPts val="0"/>
              </a:spcBef>
              <a:spcAft>
                <a:spcPts val="0"/>
              </a:spcAft>
              <a:buClr>
                <a:schemeClr val="lt1"/>
              </a:buClr>
              <a:buSzPts val="1200"/>
              <a:buFont typeface="Inter SemiBold"/>
              <a:buNone/>
              <a:defRPr sz="1200">
                <a:solidFill>
                  <a:schemeClr val="lt1"/>
                </a:solidFill>
              </a:defRPr>
            </a:lvl7pPr>
            <a:lvl8pPr lvl="7" algn="ctr">
              <a:lnSpc>
                <a:spcPct val="100000"/>
              </a:lnSpc>
              <a:spcBef>
                <a:spcPts val="0"/>
              </a:spcBef>
              <a:spcAft>
                <a:spcPts val="0"/>
              </a:spcAft>
              <a:buClr>
                <a:schemeClr val="lt1"/>
              </a:buClr>
              <a:buSzPts val="1200"/>
              <a:buFont typeface="Inter SemiBold"/>
              <a:buNone/>
              <a:defRPr sz="1200">
                <a:solidFill>
                  <a:schemeClr val="lt1"/>
                </a:solidFill>
              </a:defRPr>
            </a:lvl8pPr>
            <a:lvl9pPr lvl="8" algn="ctr">
              <a:lnSpc>
                <a:spcPct val="100000"/>
              </a:lnSpc>
              <a:spcBef>
                <a:spcPts val="0"/>
              </a:spcBef>
              <a:spcAft>
                <a:spcPts val="0"/>
              </a:spcAft>
              <a:buClr>
                <a:schemeClr val="lt1"/>
              </a:buClr>
              <a:buSzPts val="1200"/>
              <a:buFont typeface="Inter SemiBold"/>
              <a:buNone/>
              <a:defRPr sz="1200">
                <a:solidFill>
                  <a:schemeClr val="lt1"/>
                </a:solidFill>
              </a:defRPr>
            </a:lvl9pPr>
          </a:lstStyle>
          <a:p/>
        </p:txBody>
      </p:sp>
      <p:sp>
        <p:nvSpPr>
          <p:cNvPr id="124" name="Google Shape;124;p14"/>
          <p:cNvSpPr txBox="1"/>
          <p:nvPr>
            <p:ph idx="6" type="body"/>
          </p:nvPr>
        </p:nvSpPr>
        <p:spPr>
          <a:xfrm>
            <a:off x="7160775" y="2982325"/>
            <a:ext cx="1607400" cy="873600"/>
          </a:xfrm>
          <a:prstGeom prst="rect">
            <a:avLst/>
          </a:prstGeom>
          <a:noFill/>
          <a:ln>
            <a:noFill/>
          </a:ln>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25" name="Google Shape;125;p14"/>
          <p:cNvSpPr/>
          <p:nvPr/>
        </p:nvSpPr>
        <p:spPr>
          <a:xfrm>
            <a:off x="603475" y="2706950"/>
            <a:ext cx="2313300" cy="1413600"/>
          </a:xfrm>
          <a:prstGeom prst="roundRect">
            <a:avLst>
              <a:gd fmla="val 7414"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rgbClr val="F6F5EC"/>
              </a:solidFill>
              <a:latin typeface="Arial"/>
              <a:ea typeface="Arial"/>
              <a:cs typeface="Arial"/>
              <a:sym typeface="Arial"/>
            </a:endParaRPr>
          </a:p>
        </p:txBody>
      </p:sp>
      <p:sp>
        <p:nvSpPr>
          <p:cNvPr id="126" name="Google Shape;126;p14"/>
          <p:cNvSpPr txBox="1"/>
          <p:nvPr>
            <p:ph type="title"/>
          </p:nvPr>
        </p:nvSpPr>
        <p:spPr>
          <a:xfrm>
            <a:off x="450850" y="596800"/>
            <a:ext cx="6767700" cy="14319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chemeClr val="lt1"/>
              </a:buClr>
              <a:buSzPts val="4200"/>
              <a:buFont typeface="Inter"/>
              <a:buNone/>
              <a:defRPr>
                <a:solidFill>
                  <a:schemeClr val="lt1"/>
                </a:solidFill>
              </a:defRPr>
            </a:lvl1pPr>
            <a:lvl2pPr lvl="1" algn="l">
              <a:lnSpc>
                <a:spcPct val="80000"/>
              </a:lnSpc>
              <a:spcBef>
                <a:spcPts val="0"/>
              </a:spcBef>
              <a:spcAft>
                <a:spcPts val="0"/>
              </a:spcAft>
              <a:buClr>
                <a:schemeClr val="lt1"/>
              </a:buClr>
              <a:buSzPts val="4800"/>
              <a:buNone/>
              <a:defRPr sz="4800">
                <a:solidFill>
                  <a:schemeClr val="lt1"/>
                </a:solidFill>
              </a:defRPr>
            </a:lvl2pPr>
            <a:lvl3pPr lvl="2" algn="l">
              <a:lnSpc>
                <a:spcPct val="80000"/>
              </a:lnSpc>
              <a:spcBef>
                <a:spcPts val="0"/>
              </a:spcBef>
              <a:spcAft>
                <a:spcPts val="0"/>
              </a:spcAft>
              <a:buClr>
                <a:schemeClr val="lt1"/>
              </a:buClr>
              <a:buSzPts val="4800"/>
              <a:buNone/>
              <a:defRPr sz="4800">
                <a:solidFill>
                  <a:schemeClr val="lt1"/>
                </a:solidFill>
              </a:defRPr>
            </a:lvl3pPr>
            <a:lvl4pPr lvl="3" algn="l">
              <a:lnSpc>
                <a:spcPct val="80000"/>
              </a:lnSpc>
              <a:spcBef>
                <a:spcPts val="0"/>
              </a:spcBef>
              <a:spcAft>
                <a:spcPts val="0"/>
              </a:spcAft>
              <a:buClr>
                <a:schemeClr val="lt1"/>
              </a:buClr>
              <a:buSzPts val="4800"/>
              <a:buNone/>
              <a:defRPr sz="4800">
                <a:solidFill>
                  <a:schemeClr val="lt1"/>
                </a:solidFill>
              </a:defRPr>
            </a:lvl4pPr>
            <a:lvl5pPr lvl="4" algn="l">
              <a:lnSpc>
                <a:spcPct val="80000"/>
              </a:lnSpc>
              <a:spcBef>
                <a:spcPts val="0"/>
              </a:spcBef>
              <a:spcAft>
                <a:spcPts val="0"/>
              </a:spcAft>
              <a:buClr>
                <a:schemeClr val="lt1"/>
              </a:buClr>
              <a:buSzPts val="4800"/>
              <a:buNone/>
              <a:defRPr sz="4800">
                <a:solidFill>
                  <a:schemeClr val="lt1"/>
                </a:solidFill>
              </a:defRPr>
            </a:lvl5pPr>
            <a:lvl6pPr lvl="5" algn="l">
              <a:lnSpc>
                <a:spcPct val="80000"/>
              </a:lnSpc>
              <a:spcBef>
                <a:spcPts val="0"/>
              </a:spcBef>
              <a:spcAft>
                <a:spcPts val="0"/>
              </a:spcAft>
              <a:buClr>
                <a:schemeClr val="lt1"/>
              </a:buClr>
              <a:buSzPts val="4800"/>
              <a:buNone/>
              <a:defRPr sz="4800">
                <a:solidFill>
                  <a:schemeClr val="lt1"/>
                </a:solidFill>
              </a:defRPr>
            </a:lvl6pPr>
            <a:lvl7pPr lvl="6" algn="l">
              <a:lnSpc>
                <a:spcPct val="80000"/>
              </a:lnSpc>
              <a:spcBef>
                <a:spcPts val="0"/>
              </a:spcBef>
              <a:spcAft>
                <a:spcPts val="0"/>
              </a:spcAft>
              <a:buClr>
                <a:schemeClr val="lt1"/>
              </a:buClr>
              <a:buSzPts val="4800"/>
              <a:buNone/>
              <a:defRPr sz="4800">
                <a:solidFill>
                  <a:schemeClr val="lt1"/>
                </a:solidFill>
              </a:defRPr>
            </a:lvl7pPr>
            <a:lvl8pPr lvl="7" algn="l">
              <a:lnSpc>
                <a:spcPct val="80000"/>
              </a:lnSpc>
              <a:spcBef>
                <a:spcPts val="0"/>
              </a:spcBef>
              <a:spcAft>
                <a:spcPts val="0"/>
              </a:spcAft>
              <a:buClr>
                <a:schemeClr val="lt1"/>
              </a:buClr>
              <a:buSzPts val="4800"/>
              <a:buNone/>
              <a:defRPr sz="4800">
                <a:solidFill>
                  <a:schemeClr val="lt1"/>
                </a:solidFill>
              </a:defRPr>
            </a:lvl8pPr>
            <a:lvl9pPr lvl="8" algn="l">
              <a:lnSpc>
                <a:spcPct val="80000"/>
              </a:lnSpc>
              <a:spcBef>
                <a:spcPts val="0"/>
              </a:spcBef>
              <a:spcAft>
                <a:spcPts val="0"/>
              </a:spcAft>
              <a:buClr>
                <a:schemeClr val="lt1"/>
              </a:buClr>
              <a:buSzPts val="4800"/>
              <a:buNone/>
              <a:defRPr sz="4800">
                <a:solidFill>
                  <a:schemeClr val="lt1"/>
                </a:solidFill>
              </a:defRPr>
            </a:lvl9pPr>
          </a:lstStyle>
          <a:p/>
        </p:txBody>
      </p:sp>
      <p:sp>
        <p:nvSpPr>
          <p:cNvPr id="127" name="Google Shape;127;p14"/>
          <p:cNvSpPr txBox="1"/>
          <p:nvPr>
            <p:ph idx="7" type="body"/>
          </p:nvPr>
        </p:nvSpPr>
        <p:spPr>
          <a:xfrm>
            <a:off x="603475" y="2758400"/>
            <a:ext cx="2313300" cy="1310700"/>
          </a:xfrm>
          <a:prstGeom prst="rect">
            <a:avLst/>
          </a:prstGeom>
          <a:noFill/>
          <a:ln>
            <a:noFill/>
          </a:ln>
        </p:spPr>
        <p:txBody>
          <a:bodyPr anchorCtr="0" anchor="t" bIns="91425" lIns="91425" spcFirstLastPara="1" rIns="91425" wrap="square" tIns="91425">
            <a:noAutofit/>
          </a:bodyPr>
          <a:lstStyle>
            <a:lvl1pPr indent="-304800" lvl="0" marL="457200" algn="ctr">
              <a:lnSpc>
                <a:spcPct val="100000"/>
              </a:lnSpc>
              <a:spcBef>
                <a:spcPts val="0"/>
              </a:spcBef>
              <a:spcAft>
                <a:spcPts val="0"/>
              </a:spcAft>
              <a:buClr>
                <a:schemeClr val="lt1"/>
              </a:buClr>
              <a:buSzPts val="1200"/>
              <a:buFont typeface="Inter"/>
              <a:buChar char="●"/>
              <a:defRPr>
                <a:solidFill>
                  <a:schemeClr val="lt1"/>
                </a:solidFill>
              </a:defRPr>
            </a:lvl1pPr>
            <a:lvl2pPr indent="-304800" lvl="1" marL="914400" algn="ctr">
              <a:lnSpc>
                <a:spcPct val="100000"/>
              </a:lnSpc>
              <a:spcBef>
                <a:spcPts val="0"/>
              </a:spcBef>
              <a:spcAft>
                <a:spcPts val="0"/>
              </a:spcAft>
              <a:buClr>
                <a:schemeClr val="lt1"/>
              </a:buClr>
              <a:buSzPts val="1200"/>
              <a:buFont typeface="Inter"/>
              <a:buChar char="○"/>
              <a:defRPr>
                <a:solidFill>
                  <a:schemeClr val="lt1"/>
                </a:solidFill>
              </a:defRPr>
            </a:lvl2pPr>
            <a:lvl3pPr indent="-304800" lvl="2" marL="1371600" algn="ctr">
              <a:lnSpc>
                <a:spcPct val="100000"/>
              </a:lnSpc>
              <a:spcBef>
                <a:spcPts val="0"/>
              </a:spcBef>
              <a:spcAft>
                <a:spcPts val="0"/>
              </a:spcAft>
              <a:buClr>
                <a:schemeClr val="lt1"/>
              </a:buClr>
              <a:buSzPts val="1200"/>
              <a:buFont typeface="Inter"/>
              <a:buChar char="■"/>
              <a:defRPr>
                <a:solidFill>
                  <a:schemeClr val="lt1"/>
                </a:solidFill>
              </a:defRPr>
            </a:lvl3pPr>
            <a:lvl4pPr indent="-304800" lvl="3" marL="1828800" algn="ctr">
              <a:lnSpc>
                <a:spcPct val="100000"/>
              </a:lnSpc>
              <a:spcBef>
                <a:spcPts val="0"/>
              </a:spcBef>
              <a:spcAft>
                <a:spcPts val="0"/>
              </a:spcAft>
              <a:buClr>
                <a:schemeClr val="lt1"/>
              </a:buClr>
              <a:buSzPts val="1200"/>
              <a:buFont typeface="Inter"/>
              <a:buChar char="●"/>
              <a:defRPr>
                <a:solidFill>
                  <a:schemeClr val="lt1"/>
                </a:solidFill>
              </a:defRPr>
            </a:lvl4pPr>
            <a:lvl5pPr indent="-304800" lvl="4" marL="2286000" algn="ctr">
              <a:lnSpc>
                <a:spcPct val="100000"/>
              </a:lnSpc>
              <a:spcBef>
                <a:spcPts val="0"/>
              </a:spcBef>
              <a:spcAft>
                <a:spcPts val="0"/>
              </a:spcAft>
              <a:buClr>
                <a:schemeClr val="lt1"/>
              </a:buClr>
              <a:buSzPts val="1200"/>
              <a:buFont typeface="Inter"/>
              <a:buChar char="○"/>
              <a:defRPr>
                <a:solidFill>
                  <a:schemeClr val="lt1"/>
                </a:solidFill>
              </a:defRPr>
            </a:lvl5pPr>
            <a:lvl6pPr indent="-304800" lvl="5" marL="2743200" algn="ctr">
              <a:lnSpc>
                <a:spcPct val="100000"/>
              </a:lnSpc>
              <a:spcBef>
                <a:spcPts val="0"/>
              </a:spcBef>
              <a:spcAft>
                <a:spcPts val="0"/>
              </a:spcAft>
              <a:buClr>
                <a:schemeClr val="lt1"/>
              </a:buClr>
              <a:buSzPts val="1200"/>
              <a:buFont typeface="Inter"/>
              <a:buChar char="■"/>
              <a:defRPr>
                <a:solidFill>
                  <a:schemeClr val="lt1"/>
                </a:solidFill>
              </a:defRPr>
            </a:lvl6pPr>
            <a:lvl7pPr indent="-304800" lvl="6" marL="3200400" algn="ctr">
              <a:lnSpc>
                <a:spcPct val="100000"/>
              </a:lnSpc>
              <a:spcBef>
                <a:spcPts val="0"/>
              </a:spcBef>
              <a:spcAft>
                <a:spcPts val="0"/>
              </a:spcAft>
              <a:buClr>
                <a:schemeClr val="lt1"/>
              </a:buClr>
              <a:buSzPts val="1200"/>
              <a:buFont typeface="Inter"/>
              <a:buChar char="●"/>
              <a:defRPr>
                <a:solidFill>
                  <a:schemeClr val="lt1"/>
                </a:solidFill>
              </a:defRPr>
            </a:lvl7pPr>
            <a:lvl8pPr indent="-304800" lvl="7" marL="3657600" algn="ctr">
              <a:lnSpc>
                <a:spcPct val="100000"/>
              </a:lnSpc>
              <a:spcBef>
                <a:spcPts val="0"/>
              </a:spcBef>
              <a:spcAft>
                <a:spcPts val="0"/>
              </a:spcAft>
              <a:buClr>
                <a:schemeClr val="lt1"/>
              </a:buClr>
              <a:buSzPts val="1200"/>
              <a:buFont typeface="Inter"/>
              <a:buChar char="○"/>
              <a:defRPr>
                <a:solidFill>
                  <a:schemeClr val="lt1"/>
                </a:solidFill>
              </a:defRPr>
            </a:lvl8pPr>
            <a:lvl9pPr indent="-304800" lvl="8" marL="4114800" algn="ctr">
              <a:lnSpc>
                <a:spcPct val="100000"/>
              </a:lnSpc>
              <a:spcBef>
                <a:spcPts val="0"/>
              </a:spcBef>
              <a:spcAft>
                <a:spcPts val="0"/>
              </a:spcAft>
              <a:buClr>
                <a:schemeClr val="lt1"/>
              </a:buClr>
              <a:buSzPts val="1200"/>
              <a:buFont typeface="Inter"/>
              <a:buChar char="■"/>
              <a:defRPr>
                <a:solidFill>
                  <a:schemeClr val="lt1"/>
                </a:solidFill>
              </a:defRPr>
            </a:lvl9pPr>
          </a:lstStyle>
          <a:p/>
        </p:txBody>
      </p:sp>
      <p:sp>
        <p:nvSpPr>
          <p:cNvPr id="128" name="Google Shape;128;p14"/>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lt2"/>
                </a:solidFill>
                <a:latin typeface="Inter"/>
                <a:ea typeface="Inter"/>
                <a:cs typeface="Inter"/>
                <a:sym typeface="Inter"/>
              </a:rPr>
              <a:t>Confidential</a:t>
            </a:r>
            <a:endParaRPr b="0" i="0" sz="700" u="none" cap="none" strike="noStrike">
              <a:solidFill>
                <a:schemeClr val="lt2"/>
              </a:solidFill>
              <a:latin typeface="Inter"/>
              <a:ea typeface="Inter"/>
              <a:cs typeface="Inter"/>
              <a:sym typeface="Inter"/>
            </a:endParaRPr>
          </a:p>
        </p:txBody>
      </p:sp>
      <p:sp>
        <p:nvSpPr>
          <p:cNvPr id="129" name="Google Shape;129;p14"/>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lt2"/>
                </a:solidFill>
                <a:latin typeface="Inter"/>
                <a:ea typeface="Inter"/>
                <a:cs typeface="Inter"/>
                <a:sym typeface="Inter"/>
              </a:rPr>
              <a:t>Copyright ©</a:t>
            </a:r>
            <a:endParaRPr b="0" i="0" sz="700" u="none" cap="none" strike="noStrike">
              <a:solidFill>
                <a:schemeClr val="lt2"/>
              </a:solidFill>
              <a:latin typeface="Inter"/>
              <a:ea typeface="Inter"/>
              <a:cs typeface="Inter"/>
              <a:sym typeface="Inte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Graph">
  <p:cSld name="CAPTION_ONLY">
    <p:bg>
      <p:bgPr>
        <a:solidFill>
          <a:schemeClr val="lt1"/>
        </a:solidFill>
      </p:bgPr>
    </p:bg>
    <p:spTree>
      <p:nvGrpSpPr>
        <p:cNvPr id="130" name="Shape 130"/>
        <p:cNvGrpSpPr/>
        <p:nvPr/>
      </p:nvGrpSpPr>
      <p:grpSpPr>
        <a:xfrm>
          <a:off x="0" y="0"/>
          <a:ext cx="0" cy="0"/>
          <a:chOff x="0" y="0"/>
          <a:chExt cx="0" cy="0"/>
        </a:xfrm>
      </p:grpSpPr>
      <p:cxnSp>
        <p:nvCxnSpPr>
          <p:cNvPr id="131" name="Google Shape;131;p15"/>
          <p:cNvCxnSpPr/>
          <p:nvPr/>
        </p:nvCxnSpPr>
        <p:spPr>
          <a:xfrm rot="10800000">
            <a:off x="560525" y="279400"/>
            <a:ext cx="149400" cy="0"/>
          </a:xfrm>
          <a:prstGeom prst="straightConnector1">
            <a:avLst/>
          </a:prstGeom>
          <a:noFill/>
          <a:ln cap="flat" cmpd="sng" w="9525">
            <a:solidFill>
              <a:schemeClr val="dk1"/>
            </a:solidFill>
            <a:prstDash val="solid"/>
            <a:round/>
            <a:headEnd len="sm" w="sm" type="none"/>
            <a:tailEnd len="sm" w="sm" type="none"/>
          </a:ln>
        </p:spPr>
      </p:cxnSp>
      <p:sp>
        <p:nvSpPr>
          <p:cNvPr id="132" name="Google Shape;132;p15"/>
          <p:cNvSpPr txBox="1"/>
          <p:nvPr>
            <p:ph type="title"/>
          </p:nvPr>
        </p:nvSpPr>
        <p:spPr>
          <a:xfrm>
            <a:off x="452575" y="596800"/>
            <a:ext cx="4418100" cy="13701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SzPts val="4200"/>
              <a:buFont typeface="Inter"/>
              <a:buNone/>
              <a:defRPr/>
            </a:lvl1pPr>
            <a:lvl2pPr lvl="1" algn="l">
              <a:lnSpc>
                <a:spcPct val="80000"/>
              </a:lnSpc>
              <a:spcBef>
                <a:spcPts val="0"/>
              </a:spcBef>
              <a:spcAft>
                <a:spcPts val="0"/>
              </a:spcAft>
              <a:buSzPts val="4800"/>
              <a:buFont typeface="Inter"/>
              <a:buNone/>
              <a:defRPr b="1" sz="4800"/>
            </a:lvl2pPr>
            <a:lvl3pPr lvl="2" algn="l">
              <a:lnSpc>
                <a:spcPct val="80000"/>
              </a:lnSpc>
              <a:spcBef>
                <a:spcPts val="0"/>
              </a:spcBef>
              <a:spcAft>
                <a:spcPts val="0"/>
              </a:spcAft>
              <a:buSzPts val="4800"/>
              <a:buFont typeface="Inter"/>
              <a:buNone/>
              <a:defRPr b="1" sz="4800"/>
            </a:lvl3pPr>
            <a:lvl4pPr lvl="3" algn="l">
              <a:lnSpc>
                <a:spcPct val="80000"/>
              </a:lnSpc>
              <a:spcBef>
                <a:spcPts val="0"/>
              </a:spcBef>
              <a:spcAft>
                <a:spcPts val="0"/>
              </a:spcAft>
              <a:buSzPts val="4800"/>
              <a:buFont typeface="Inter"/>
              <a:buNone/>
              <a:defRPr b="1" sz="4800"/>
            </a:lvl4pPr>
            <a:lvl5pPr lvl="4" algn="l">
              <a:lnSpc>
                <a:spcPct val="80000"/>
              </a:lnSpc>
              <a:spcBef>
                <a:spcPts val="0"/>
              </a:spcBef>
              <a:spcAft>
                <a:spcPts val="0"/>
              </a:spcAft>
              <a:buSzPts val="4800"/>
              <a:buFont typeface="Inter"/>
              <a:buNone/>
              <a:defRPr b="1" sz="4800"/>
            </a:lvl5pPr>
            <a:lvl6pPr lvl="5" algn="l">
              <a:lnSpc>
                <a:spcPct val="80000"/>
              </a:lnSpc>
              <a:spcBef>
                <a:spcPts val="0"/>
              </a:spcBef>
              <a:spcAft>
                <a:spcPts val="0"/>
              </a:spcAft>
              <a:buSzPts val="4800"/>
              <a:buFont typeface="Inter"/>
              <a:buNone/>
              <a:defRPr b="1" sz="4800"/>
            </a:lvl6pPr>
            <a:lvl7pPr lvl="6" algn="l">
              <a:lnSpc>
                <a:spcPct val="80000"/>
              </a:lnSpc>
              <a:spcBef>
                <a:spcPts val="0"/>
              </a:spcBef>
              <a:spcAft>
                <a:spcPts val="0"/>
              </a:spcAft>
              <a:buSzPts val="4800"/>
              <a:buFont typeface="Inter"/>
              <a:buNone/>
              <a:defRPr b="1" sz="4800"/>
            </a:lvl7pPr>
            <a:lvl8pPr lvl="7" algn="l">
              <a:lnSpc>
                <a:spcPct val="80000"/>
              </a:lnSpc>
              <a:spcBef>
                <a:spcPts val="0"/>
              </a:spcBef>
              <a:spcAft>
                <a:spcPts val="0"/>
              </a:spcAft>
              <a:buSzPts val="4800"/>
              <a:buFont typeface="Inter"/>
              <a:buNone/>
              <a:defRPr b="1" sz="4800"/>
            </a:lvl8pPr>
            <a:lvl9pPr lvl="8" algn="l">
              <a:lnSpc>
                <a:spcPct val="80000"/>
              </a:lnSpc>
              <a:spcBef>
                <a:spcPts val="0"/>
              </a:spcBef>
              <a:spcAft>
                <a:spcPts val="0"/>
              </a:spcAft>
              <a:buSzPts val="4800"/>
              <a:buFont typeface="Inter"/>
              <a:buNone/>
              <a:defRPr b="1" sz="4800"/>
            </a:lvl9pPr>
          </a:lstStyle>
          <a:p/>
        </p:txBody>
      </p:sp>
      <p:sp>
        <p:nvSpPr>
          <p:cNvPr id="133" name="Google Shape;133;p15"/>
          <p:cNvSpPr txBox="1"/>
          <p:nvPr>
            <p:ph idx="1" type="body"/>
          </p:nvPr>
        </p:nvSpPr>
        <p:spPr>
          <a:xfrm>
            <a:off x="560525" y="1966775"/>
            <a:ext cx="3212700" cy="20802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Font typeface="Inter"/>
              <a:buChar char="●"/>
              <a:defRPr/>
            </a:lvl1pPr>
          </a:lstStyle>
          <a:p/>
        </p:txBody>
      </p:sp>
      <p:sp>
        <p:nvSpPr>
          <p:cNvPr id="134" name="Google Shape;134;p15"/>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dk1"/>
                </a:solidFill>
                <a:latin typeface="Inter"/>
                <a:ea typeface="Inter"/>
                <a:cs typeface="Inter"/>
                <a:sym typeface="Inter"/>
              </a:rPr>
              <a:t>Confidential</a:t>
            </a:r>
            <a:endParaRPr b="0" i="0" sz="700" u="none" cap="none" strike="noStrike">
              <a:solidFill>
                <a:schemeClr val="dk1"/>
              </a:solidFill>
              <a:latin typeface="Inter"/>
              <a:ea typeface="Inter"/>
              <a:cs typeface="Inter"/>
              <a:sym typeface="Inter"/>
            </a:endParaRPr>
          </a:p>
        </p:txBody>
      </p:sp>
      <p:sp>
        <p:nvSpPr>
          <p:cNvPr id="135" name="Google Shape;135;p15"/>
          <p:cNvSpPr txBox="1"/>
          <p:nvPr>
            <p:ph idx="12" type="sldNum"/>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lvl1pPr indent="0" lvl="0"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1pPr>
            <a:lvl2pPr indent="0" lvl="1"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2pPr>
            <a:lvl3pPr indent="0" lvl="2"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3pPr>
            <a:lvl4pPr indent="0" lvl="3"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4pPr>
            <a:lvl5pPr indent="0" lvl="4"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5pPr>
            <a:lvl6pPr indent="0" lvl="5"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6pPr>
            <a:lvl7pPr indent="0" lvl="6"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7pPr>
            <a:lvl8pPr indent="0" lvl="7"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8pPr>
            <a:lvl9pPr indent="0" lvl="8"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36" name="Google Shape;136;p15"/>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dk1"/>
                </a:solidFill>
                <a:latin typeface="Inter"/>
                <a:ea typeface="Inter"/>
                <a:cs typeface="Inter"/>
                <a:sym typeface="Inter"/>
              </a:rPr>
              <a:t>Copyright ©</a:t>
            </a:r>
            <a:endParaRPr b="0" i="0" sz="700" u="none" cap="none" strike="noStrike">
              <a:solidFill>
                <a:schemeClr val="dk1"/>
              </a:solidFill>
              <a:latin typeface="Inter"/>
              <a:ea typeface="Inter"/>
              <a:cs typeface="Inter"/>
              <a:sym typeface="Inte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Header">
  <p:cSld name="BIG_NUMBER">
    <p:bg>
      <p:bgPr>
        <a:solidFill>
          <a:schemeClr val="dk2"/>
        </a:solidFill>
      </p:bgPr>
    </p:bg>
    <p:spTree>
      <p:nvGrpSpPr>
        <p:cNvPr id="137" name="Shape 137"/>
        <p:cNvGrpSpPr/>
        <p:nvPr/>
      </p:nvGrpSpPr>
      <p:grpSpPr>
        <a:xfrm>
          <a:off x="0" y="0"/>
          <a:ext cx="0" cy="0"/>
          <a:chOff x="0" y="0"/>
          <a:chExt cx="0" cy="0"/>
        </a:xfrm>
      </p:grpSpPr>
      <p:sp>
        <p:nvSpPr>
          <p:cNvPr id="138" name="Google Shape;138;p16"/>
          <p:cNvSpPr/>
          <p:nvPr>
            <p:ph idx="2" type="pic"/>
          </p:nvPr>
        </p:nvSpPr>
        <p:spPr>
          <a:xfrm>
            <a:off x="213750" y="586950"/>
            <a:ext cx="8701800" cy="2327100"/>
          </a:xfrm>
          <a:prstGeom prst="roundRect">
            <a:avLst>
              <a:gd fmla="val 3913" name="adj"/>
            </a:avLst>
          </a:prstGeom>
          <a:noFill/>
          <a:ln>
            <a:noFill/>
          </a:ln>
        </p:spPr>
      </p:sp>
      <p:sp>
        <p:nvSpPr>
          <p:cNvPr id="139" name="Google Shape;139;p16"/>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marR="0" rtl="0" algn="ctr">
              <a:lnSpc>
                <a:spcPct val="100000"/>
              </a:lnSpc>
              <a:spcBef>
                <a:spcPts val="0"/>
              </a:spcBef>
              <a:spcAft>
                <a:spcPts val="0"/>
              </a:spcAft>
              <a:buClr>
                <a:srgbClr val="000000"/>
              </a:buClr>
              <a:buSzPts val="800"/>
              <a:buFont typeface="Arial"/>
              <a:buNone/>
            </a:pPr>
            <a:fld id="{00000000-1234-1234-1234-123412341234}" type="slidenum">
              <a:rPr b="0" i="0" lang="en" sz="800" u="none" cap="none" strike="noStrike">
                <a:solidFill>
                  <a:schemeClr val="lt2"/>
                </a:solidFill>
                <a:latin typeface="Inter Light"/>
                <a:ea typeface="Inter Light"/>
                <a:cs typeface="Inter Light"/>
                <a:sym typeface="Inter Light"/>
              </a:rPr>
              <a:t>‹#›</a:t>
            </a:fld>
            <a:endParaRPr b="0" i="0" sz="800" u="none" cap="none" strike="noStrike">
              <a:solidFill>
                <a:schemeClr val="lt2"/>
              </a:solidFill>
              <a:latin typeface="Inter Light"/>
              <a:ea typeface="Inter Light"/>
              <a:cs typeface="Inter Light"/>
              <a:sym typeface="Inter Light"/>
            </a:endParaRPr>
          </a:p>
        </p:txBody>
      </p:sp>
      <p:cxnSp>
        <p:nvCxnSpPr>
          <p:cNvPr id="140" name="Google Shape;140;p16"/>
          <p:cNvCxnSpPr/>
          <p:nvPr/>
        </p:nvCxnSpPr>
        <p:spPr>
          <a:xfrm rot="10800000">
            <a:off x="560525" y="279400"/>
            <a:ext cx="149400" cy="0"/>
          </a:xfrm>
          <a:prstGeom prst="straightConnector1">
            <a:avLst/>
          </a:prstGeom>
          <a:noFill/>
          <a:ln cap="flat" cmpd="sng" w="9525">
            <a:solidFill>
              <a:schemeClr val="lt2"/>
            </a:solidFill>
            <a:prstDash val="solid"/>
            <a:round/>
            <a:headEnd len="sm" w="sm" type="none"/>
            <a:tailEnd len="sm" w="sm" type="none"/>
          </a:ln>
        </p:spPr>
      </p:cxnSp>
      <p:sp>
        <p:nvSpPr>
          <p:cNvPr id="141" name="Google Shape;141;p16"/>
          <p:cNvSpPr txBox="1"/>
          <p:nvPr>
            <p:ph idx="1" type="body"/>
          </p:nvPr>
        </p:nvSpPr>
        <p:spPr>
          <a:xfrm>
            <a:off x="5362800" y="3071200"/>
            <a:ext cx="3552600" cy="8736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l">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l">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l">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l">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l">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l">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l">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l">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42" name="Google Shape;142;p16"/>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lt2"/>
                </a:solidFill>
                <a:latin typeface="Inter"/>
                <a:ea typeface="Inter"/>
                <a:cs typeface="Inter"/>
                <a:sym typeface="Inter"/>
              </a:rPr>
              <a:t>Confidential</a:t>
            </a:r>
            <a:endParaRPr b="0" i="0" sz="700" u="none" cap="none" strike="noStrike">
              <a:solidFill>
                <a:schemeClr val="lt2"/>
              </a:solidFill>
              <a:latin typeface="Inter"/>
              <a:ea typeface="Inter"/>
              <a:cs typeface="Inter"/>
              <a:sym typeface="Inter"/>
            </a:endParaRPr>
          </a:p>
        </p:txBody>
      </p:sp>
      <p:sp>
        <p:nvSpPr>
          <p:cNvPr id="143" name="Google Shape;143;p16"/>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lt2"/>
                </a:solidFill>
                <a:latin typeface="Inter"/>
                <a:ea typeface="Inter"/>
                <a:cs typeface="Inter"/>
                <a:sym typeface="Inter"/>
              </a:rPr>
              <a:t>Copyright ©</a:t>
            </a:r>
            <a:endParaRPr b="0" i="0" sz="700" u="none" cap="none" strike="noStrike">
              <a:solidFill>
                <a:schemeClr val="lt2"/>
              </a:solidFill>
              <a:latin typeface="Inter"/>
              <a:ea typeface="Inter"/>
              <a:cs typeface="Inter"/>
              <a:sym typeface="Inte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to-Market Strategy" type="blank">
  <p:cSld name="BLANK">
    <p:bg>
      <p:bgPr>
        <a:solidFill>
          <a:schemeClr val="dk1"/>
        </a:solidFill>
      </p:bgPr>
    </p:bg>
    <p:spTree>
      <p:nvGrpSpPr>
        <p:cNvPr id="144" name="Shape 144"/>
        <p:cNvGrpSpPr/>
        <p:nvPr/>
      </p:nvGrpSpPr>
      <p:grpSpPr>
        <a:xfrm>
          <a:off x="0" y="0"/>
          <a:ext cx="0" cy="0"/>
          <a:chOff x="0" y="0"/>
          <a:chExt cx="0" cy="0"/>
        </a:xfrm>
      </p:grpSpPr>
      <p:sp>
        <p:nvSpPr>
          <p:cNvPr id="145" name="Google Shape;145;p17"/>
          <p:cNvSpPr/>
          <p:nvPr>
            <p:ph idx="2" type="pic"/>
          </p:nvPr>
        </p:nvSpPr>
        <p:spPr>
          <a:xfrm>
            <a:off x="6445900" y="626975"/>
            <a:ext cx="1932900" cy="2070000"/>
          </a:xfrm>
          <a:prstGeom prst="roundRect">
            <a:avLst>
              <a:gd fmla="val 5387" name="adj"/>
            </a:avLst>
          </a:prstGeom>
          <a:noFill/>
          <a:ln>
            <a:noFill/>
          </a:ln>
        </p:spPr>
      </p:sp>
      <p:sp>
        <p:nvSpPr>
          <p:cNvPr id="146" name="Google Shape;146;p17"/>
          <p:cNvSpPr/>
          <p:nvPr>
            <p:ph idx="3" type="pic"/>
          </p:nvPr>
        </p:nvSpPr>
        <p:spPr>
          <a:xfrm>
            <a:off x="4210025" y="626975"/>
            <a:ext cx="1932900" cy="2070000"/>
          </a:xfrm>
          <a:prstGeom prst="roundRect">
            <a:avLst>
              <a:gd fmla="val 5387" name="adj"/>
            </a:avLst>
          </a:prstGeom>
          <a:noFill/>
          <a:ln>
            <a:noFill/>
          </a:ln>
        </p:spPr>
      </p:sp>
      <p:cxnSp>
        <p:nvCxnSpPr>
          <p:cNvPr id="147" name="Google Shape;147;p17"/>
          <p:cNvCxnSpPr/>
          <p:nvPr/>
        </p:nvCxnSpPr>
        <p:spPr>
          <a:xfrm rot="10800000">
            <a:off x="560525" y="279400"/>
            <a:ext cx="149400" cy="0"/>
          </a:xfrm>
          <a:prstGeom prst="straightConnector1">
            <a:avLst/>
          </a:prstGeom>
          <a:noFill/>
          <a:ln cap="flat" cmpd="sng" w="9525">
            <a:solidFill>
              <a:schemeClr val="lt2"/>
            </a:solidFill>
            <a:prstDash val="solid"/>
            <a:round/>
            <a:headEnd len="sm" w="sm" type="none"/>
            <a:tailEnd len="sm" w="sm" type="none"/>
          </a:ln>
        </p:spPr>
      </p:cxnSp>
      <p:sp>
        <p:nvSpPr>
          <p:cNvPr id="148" name="Google Shape;148;p17"/>
          <p:cNvSpPr txBox="1"/>
          <p:nvPr>
            <p:ph type="title"/>
          </p:nvPr>
        </p:nvSpPr>
        <p:spPr>
          <a:xfrm>
            <a:off x="450850" y="596800"/>
            <a:ext cx="4083000" cy="18288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chemeClr val="lt1"/>
              </a:buClr>
              <a:buSzPts val="4200"/>
              <a:buFont typeface="Inter"/>
              <a:buNone/>
              <a:defRPr>
                <a:solidFill>
                  <a:schemeClr val="lt1"/>
                </a:solidFill>
              </a:defRPr>
            </a:lvl1pPr>
            <a:lvl2pPr lvl="1" algn="l">
              <a:lnSpc>
                <a:spcPct val="80000"/>
              </a:lnSpc>
              <a:spcBef>
                <a:spcPts val="0"/>
              </a:spcBef>
              <a:spcAft>
                <a:spcPts val="0"/>
              </a:spcAft>
              <a:buClr>
                <a:schemeClr val="lt1"/>
              </a:buClr>
              <a:buSzPts val="4800"/>
              <a:buNone/>
              <a:defRPr sz="4800">
                <a:solidFill>
                  <a:schemeClr val="lt1"/>
                </a:solidFill>
              </a:defRPr>
            </a:lvl2pPr>
            <a:lvl3pPr lvl="2" algn="l">
              <a:lnSpc>
                <a:spcPct val="80000"/>
              </a:lnSpc>
              <a:spcBef>
                <a:spcPts val="0"/>
              </a:spcBef>
              <a:spcAft>
                <a:spcPts val="0"/>
              </a:spcAft>
              <a:buClr>
                <a:schemeClr val="lt1"/>
              </a:buClr>
              <a:buSzPts val="4800"/>
              <a:buNone/>
              <a:defRPr sz="4800">
                <a:solidFill>
                  <a:schemeClr val="lt1"/>
                </a:solidFill>
              </a:defRPr>
            </a:lvl3pPr>
            <a:lvl4pPr lvl="3" algn="l">
              <a:lnSpc>
                <a:spcPct val="80000"/>
              </a:lnSpc>
              <a:spcBef>
                <a:spcPts val="0"/>
              </a:spcBef>
              <a:spcAft>
                <a:spcPts val="0"/>
              </a:spcAft>
              <a:buClr>
                <a:schemeClr val="lt1"/>
              </a:buClr>
              <a:buSzPts val="4800"/>
              <a:buNone/>
              <a:defRPr sz="4800">
                <a:solidFill>
                  <a:schemeClr val="lt1"/>
                </a:solidFill>
              </a:defRPr>
            </a:lvl4pPr>
            <a:lvl5pPr lvl="4" algn="l">
              <a:lnSpc>
                <a:spcPct val="80000"/>
              </a:lnSpc>
              <a:spcBef>
                <a:spcPts val="0"/>
              </a:spcBef>
              <a:spcAft>
                <a:spcPts val="0"/>
              </a:spcAft>
              <a:buClr>
                <a:schemeClr val="lt1"/>
              </a:buClr>
              <a:buSzPts val="4800"/>
              <a:buNone/>
              <a:defRPr sz="4800">
                <a:solidFill>
                  <a:schemeClr val="lt1"/>
                </a:solidFill>
              </a:defRPr>
            </a:lvl5pPr>
            <a:lvl6pPr lvl="5" algn="l">
              <a:lnSpc>
                <a:spcPct val="80000"/>
              </a:lnSpc>
              <a:spcBef>
                <a:spcPts val="0"/>
              </a:spcBef>
              <a:spcAft>
                <a:spcPts val="0"/>
              </a:spcAft>
              <a:buClr>
                <a:schemeClr val="lt1"/>
              </a:buClr>
              <a:buSzPts val="4800"/>
              <a:buNone/>
              <a:defRPr sz="4800">
                <a:solidFill>
                  <a:schemeClr val="lt1"/>
                </a:solidFill>
              </a:defRPr>
            </a:lvl6pPr>
            <a:lvl7pPr lvl="6" algn="l">
              <a:lnSpc>
                <a:spcPct val="80000"/>
              </a:lnSpc>
              <a:spcBef>
                <a:spcPts val="0"/>
              </a:spcBef>
              <a:spcAft>
                <a:spcPts val="0"/>
              </a:spcAft>
              <a:buClr>
                <a:schemeClr val="lt1"/>
              </a:buClr>
              <a:buSzPts val="4800"/>
              <a:buNone/>
              <a:defRPr sz="4800">
                <a:solidFill>
                  <a:schemeClr val="lt1"/>
                </a:solidFill>
              </a:defRPr>
            </a:lvl7pPr>
            <a:lvl8pPr lvl="7" algn="l">
              <a:lnSpc>
                <a:spcPct val="80000"/>
              </a:lnSpc>
              <a:spcBef>
                <a:spcPts val="0"/>
              </a:spcBef>
              <a:spcAft>
                <a:spcPts val="0"/>
              </a:spcAft>
              <a:buClr>
                <a:schemeClr val="lt1"/>
              </a:buClr>
              <a:buSzPts val="4800"/>
              <a:buNone/>
              <a:defRPr sz="4800">
                <a:solidFill>
                  <a:schemeClr val="lt1"/>
                </a:solidFill>
              </a:defRPr>
            </a:lvl8pPr>
            <a:lvl9pPr lvl="8" algn="l">
              <a:lnSpc>
                <a:spcPct val="80000"/>
              </a:lnSpc>
              <a:spcBef>
                <a:spcPts val="0"/>
              </a:spcBef>
              <a:spcAft>
                <a:spcPts val="0"/>
              </a:spcAft>
              <a:buClr>
                <a:schemeClr val="lt1"/>
              </a:buClr>
              <a:buSzPts val="4800"/>
              <a:buNone/>
              <a:defRPr sz="4800">
                <a:solidFill>
                  <a:schemeClr val="lt1"/>
                </a:solidFill>
              </a:defRPr>
            </a:lvl9pPr>
          </a:lstStyle>
          <a:p/>
        </p:txBody>
      </p:sp>
      <p:sp>
        <p:nvSpPr>
          <p:cNvPr id="149" name="Google Shape;149;p17"/>
          <p:cNvSpPr txBox="1"/>
          <p:nvPr>
            <p:ph idx="1" type="subTitle"/>
          </p:nvPr>
        </p:nvSpPr>
        <p:spPr>
          <a:xfrm>
            <a:off x="4210025" y="2802675"/>
            <a:ext cx="1906800" cy="77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600"/>
              <a:buFont typeface="Inter SemiBold"/>
              <a:buNone/>
              <a:defRPr sz="1600">
                <a:solidFill>
                  <a:schemeClr val="lt1"/>
                </a:solidFill>
              </a:defRPr>
            </a:lvl1pPr>
            <a:lvl2pPr lvl="1" algn="l">
              <a:lnSpc>
                <a:spcPct val="100000"/>
              </a:lnSpc>
              <a:spcBef>
                <a:spcPts val="0"/>
              </a:spcBef>
              <a:spcAft>
                <a:spcPts val="0"/>
              </a:spcAft>
              <a:buClr>
                <a:schemeClr val="lt1"/>
              </a:buClr>
              <a:buSzPts val="1600"/>
              <a:buFont typeface="Inter SemiBold"/>
              <a:buNone/>
              <a:defRPr sz="1600">
                <a:solidFill>
                  <a:schemeClr val="lt1"/>
                </a:solidFill>
              </a:defRPr>
            </a:lvl2pPr>
            <a:lvl3pPr lvl="2" algn="l">
              <a:lnSpc>
                <a:spcPct val="100000"/>
              </a:lnSpc>
              <a:spcBef>
                <a:spcPts val="0"/>
              </a:spcBef>
              <a:spcAft>
                <a:spcPts val="0"/>
              </a:spcAft>
              <a:buClr>
                <a:schemeClr val="lt1"/>
              </a:buClr>
              <a:buSzPts val="1600"/>
              <a:buFont typeface="Inter SemiBold"/>
              <a:buNone/>
              <a:defRPr sz="1600">
                <a:solidFill>
                  <a:schemeClr val="lt1"/>
                </a:solidFill>
              </a:defRPr>
            </a:lvl3pPr>
            <a:lvl4pPr lvl="3" algn="l">
              <a:lnSpc>
                <a:spcPct val="100000"/>
              </a:lnSpc>
              <a:spcBef>
                <a:spcPts val="0"/>
              </a:spcBef>
              <a:spcAft>
                <a:spcPts val="0"/>
              </a:spcAft>
              <a:buClr>
                <a:schemeClr val="lt1"/>
              </a:buClr>
              <a:buSzPts val="1600"/>
              <a:buFont typeface="Inter SemiBold"/>
              <a:buNone/>
              <a:defRPr sz="1600">
                <a:solidFill>
                  <a:schemeClr val="lt1"/>
                </a:solidFill>
              </a:defRPr>
            </a:lvl4pPr>
            <a:lvl5pPr lvl="4" algn="l">
              <a:lnSpc>
                <a:spcPct val="100000"/>
              </a:lnSpc>
              <a:spcBef>
                <a:spcPts val="0"/>
              </a:spcBef>
              <a:spcAft>
                <a:spcPts val="0"/>
              </a:spcAft>
              <a:buClr>
                <a:schemeClr val="lt1"/>
              </a:buClr>
              <a:buSzPts val="1600"/>
              <a:buFont typeface="Inter SemiBold"/>
              <a:buNone/>
              <a:defRPr sz="1600">
                <a:solidFill>
                  <a:schemeClr val="lt1"/>
                </a:solidFill>
              </a:defRPr>
            </a:lvl5pPr>
            <a:lvl6pPr lvl="5" algn="l">
              <a:lnSpc>
                <a:spcPct val="100000"/>
              </a:lnSpc>
              <a:spcBef>
                <a:spcPts val="0"/>
              </a:spcBef>
              <a:spcAft>
                <a:spcPts val="0"/>
              </a:spcAft>
              <a:buClr>
                <a:schemeClr val="lt1"/>
              </a:buClr>
              <a:buSzPts val="1600"/>
              <a:buFont typeface="Inter SemiBold"/>
              <a:buNone/>
              <a:defRPr sz="1600">
                <a:solidFill>
                  <a:schemeClr val="lt1"/>
                </a:solidFill>
              </a:defRPr>
            </a:lvl6pPr>
            <a:lvl7pPr lvl="6" algn="l">
              <a:lnSpc>
                <a:spcPct val="100000"/>
              </a:lnSpc>
              <a:spcBef>
                <a:spcPts val="0"/>
              </a:spcBef>
              <a:spcAft>
                <a:spcPts val="0"/>
              </a:spcAft>
              <a:buClr>
                <a:schemeClr val="lt1"/>
              </a:buClr>
              <a:buSzPts val="1600"/>
              <a:buFont typeface="Inter SemiBold"/>
              <a:buNone/>
              <a:defRPr sz="1600">
                <a:solidFill>
                  <a:schemeClr val="lt1"/>
                </a:solidFill>
              </a:defRPr>
            </a:lvl7pPr>
            <a:lvl8pPr lvl="7" algn="l">
              <a:lnSpc>
                <a:spcPct val="100000"/>
              </a:lnSpc>
              <a:spcBef>
                <a:spcPts val="0"/>
              </a:spcBef>
              <a:spcAft>
                <a:spcPts val="0"/>
              </a:spcAft>
              <a:buClr>
                <a:schemeClr val="lt1"/>
              </a:buClr>
              <a:buSzPts val="1600"/>
              <a:buFont typeface="Inter SemiBold"/>
              <a:buNone/>
              <a:defRPr sz="1600">
                <a:solidFill>
                  <a:schemeClr val="lt1"/>
                </a:solidFill>
              </a:defRPr>
            </a:lvl8pPr>
            <a:lvl9pPr lvl="8" algn="l">
              <a:lnSpc>
                <a:spcPct val="100000"/>
              </a:lnSpc>
              <a:spcBef>
                <a:spcPts val="0"/>
              </a:spcBef>
              <a:spcAft>
                <a:spcPts val="0"/>
              </a:spcAft>
              <a:buClr>
                <a:schemeClr val="lt1"/>
              </a:buClr>
              <a:buSzPts val="1600"/>
              <a:buFont typeface="Inter SemiBold"/>
              <a:buNone/>
              <a:defRPr sz="1600">
                <a:solidFill>
                  <a:schemeClr val="lt1"/>
                </a:solidFill>
              </a:defRPr>
            </a:lvl9pPr>
          </a:lstStyle>
          <a:p/>
        </p:txBody>
      </p:sp>
      <p:sp>
        <p:nvSpPr>
          <p:cNvPr id="150" name="Google Shape;150;p17"/>
          <p:cNvSpPr txBox="1"/>
          <p:nvPr>
            <p:ph idx="4" type="body"/>
          </p:nvPr>
        </p:nvSpPr>
        <p:spPr>
          <a:xfrm>
            <a:off x="4210025" y="3441550"/>
            <a:ext cx="1607400" cy="10686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l">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l">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l">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l">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l">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l">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l">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l">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51" name="Google Shape;151;p17"/>
          <p:cNvSpPr txBox="1"/>
          <p:nvPr>
            <p:ph idx="5" type="subTitle"/>
          </p:nvPr>
        </p:nvSpPr>
        <p:spPr>
          <a:xfrm>
            <a:off x="6458950" y="2802675"/>
            <a:ext cx="1906800" cy="77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600"/>
              <a:buFont typeface="Inter SemiBold"/>
              <a:buNone/>
              <a:defRPr sz="1600">
                <a:solidFill>
                  <a:schemeClr val="lt1"/>
                </a:solidFill>
              </a:defRPr>
            </a:lvl1pPr>
            <a:lvl2pPr lvl="1" algn="l">
              <a:lnSpc>
                <a:spcPct val="100000"/>
              </a:lnSpc>
              <a:spcBef>
                <a:spcPts val="0"/>
              </a:spcBef>
              <a:spcAft>
                <a:spcPts val="0"/>
              </a:spcAft>
              <a:buClr>
                <a:schemeClr val="lt1"/>
              </a:buClr>
              <a:buSzPts val="1600"/>
              <a:buFont typeface="Inter SemiBold"/>
              <a:buNone/>
              <a:defRPr sz="1600">
                <a:solidFill>
                  <a:schemeClr val="lt1"/>
                </a:solidFill>
              </a:defRPr>
            </a:lvl2pPr>
            <a:lvl3pPr lvl="2" algn="l">
              <a:lnSpc>
                <a:spcPct val="100000"/>
              </a:lnSpc>
              <a:spcBef>
                <a:spcPts val="0"/>
              </a:spcBef>
              <a:spcAft>
                <a:spcPts val="0"/>
              </a:spcAft>
              <a:buClr>
                <a:schemeClr val="lt1"/>
              </a:buClr>
              <a:buSzPts val="1600"/>
              <a:buFont typeface="Inter SemiBold"/>
              <a:buNone/>
              <a:defRPr sz="1600">
                <a:solidFill>
                  <a:schemeClr val="lt1"/>
                </a:solidFill>
              </a:defRPr>
            </a:lvl3pPr>
            <a:lvl4pPr lvl="3" algn="l">
              <a:lnSpc>
                <a:spcPct val="100000"/>
              </a:lnSpc>
              <a:spcBef>
                <a:spcPts val="0"/>
              </a:spcBef>
              <a:spcAft>
                <a:spcPts val="0"/>
              </a:spcAft>
              <a:buClr>
                <a:schemeClr val="lt1"/>
              </a:buClr>
              <a:buSzPts val="1600"/>
              <a:buFont typeface="Inter SemiBold"/>
              <a:buNone/>
              <a:defRPr sz="1600">
                <a:solidFill>
                  <a:schemeClr val="lt1"/>
                </a:solidFill>
              </a:defRPr>
            </a:lvl4pPr>
            <a:lvl5pPr lvl="4" algn="l">
              <a:lnSpc>
                <a:spcPct val="100000"/>
              </a:lnSpc>
              <a:spcBef>
                <a:spcPts val="0"/>
              </a:spcBef>
              <a:spcAft>
                <a:spcPts val="0"/>
              </a:spcAft>
              <a:buClr>
                <a:schemeClr val="lt1"/>
              </a:buClr>
              <a:buSzPts val="1600"/>
              <a:buFont typeface="Inter SemiBold"/>
              <a:buNone/>
              <a:defRPr sz="1600">
                <a:solidFill>
                  <a:schemeClr val="lt1"/>
                </a:solidFill>
              </a:defRPr>
            </a:lvl5pPr>
            <a:lvl6pPr lvl="5" algn="l">
              <a:lnSpc>
                <a:spcPct val="100000"/>
              </a:lnSpc>
              <a:spcBef>
                <a:spcPts val="0"/>
              </a:spcBef>
              <a:spcAft>
                <a:spcPts val="0"/>
              </a:spcAft>
              <a:buClr>
                <a:schemeClr val="lt1"/>
              </a:buClr>
              <a:buSzPts val="1600"/>
              <a:buFont typeface="Inter SemiBold"/>
              <a:buNone/>
              <a:defRPr sz="1600">
                <a:solidFill>
                  <a:schemeClr val="lt1"/>
                </a:solidFill>
              </a:defRPr>
            </a:lvl6pPr>
            <a:lvl7pPr lvl="6" algn="l">
              <a:lnSpc>
                <a:spcPct val="100000"/>
              </a:lnSpc>
              <a:spcBef>
                <a:spcPts val="0"/>
              </a:spcBef>
              <a:spcAft>
                <a:spcPts val="0"/>
              </a:spcAft>
              <a:buClr>
                <a:schemeClr val="lt1"/>
              </a:buClr>
              <a:buSzPts val="1600"/>
              <a:buFont typeface="Inter SemiBold"/>
              <a:buNone/>
              <a:defRPr sz="1600">
                <a:solidFill>
                  <a:schemeClr val="lt1"/>
                </a:solidFill>
              </a:defRPr>
            </a:lvl7pPr>
            <a:lvl8pPr lvl="7" algn="l">
              <a:lnSpc>
                <a:spcPct val="100000"/>
              </a:lnSpc>
              <a:spcBef>
                <a:spcPts val="0"/>
              </a:spcBef>
              <a:spcAft>
                <a:spcPts val="0"/>
              </a:spcAft>
              <a:buClr>
                <a:schemeClr val="lt1"/>
              </a:buClr>
              <a:buSzPts val="1600"/>
              <a:buFont typeface="Inter SemiBold"/>
              <a:buNone/>
              <a:defRPr sz="1600">
                <a:solidFill>
                  <a:schemeClr val="lt1"/>
                </a:solidFill>
              </a:defRPr>
            </a:lvl8pPr>
            <a:lvl9pPr lvl="8" algn="l">
              <a:lnSpc>
                <a:spcPct val="100000"/>
              </a:lnSpc>
              <a:spcBef>
                <a:spcPts val="0"/>
              </a:spcBef>
              <a:spcAft>
                <a:spcPts val="0"/>
              </a:spcAft>
              <a:buClr>
                <a:schemeClr val="lt1"/>
              </a:buClr>
              <a:buSzPts val="1600"/>
              <a:buFont typeface="Inter SemiBold"/>
              <a:buNone/>
              <a:defRPr sz="1600">
                <a:solidFill>
                  <a:schemeClr val="lt1"/>
                </a:solidFill>
              </a:defRPr>
            </a:lvl9pPr>
          </a:lstStyle>
          <a:p/>
        </p:txBody>
      </p:sp>
      <p:sp>
        <p:nvSpPr>
          <p:cNvPr id="152" name="Google Shape;152;p17"/>
          <p:cNvSpPr txBox="1"/>
          <p:nvPr>
            <p:ph idx="6" type="body"/>
          </p:nvPr>
        </p:nvSpPr>
        <p:spPr>
          <a:xfrm>
            <a:off x="6458950" y="3441550"/>
            <a:ext cx="1607400" cy="10686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l">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l">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l">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l">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l">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l">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l">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l">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53" name="Google Shape;153;p17"/>
          <p:cNvSpPr txBox="1"/>
          <p:nvPr>
            <p:ph idx="7" type="body"/>
          </p:nvPr>
        </p:nvSpPr>
        <p:spPr>
          <a:xfrm>
            <a:off x="450850" y="2399275"/>
            <a:ext cx="3048000" cy="21108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lt1"/>
              </a:buClr>
              <a:buSzPts val="1200"/>
              <a:buFont typeface="Inter"/>
              <a:buChar char="●"/>
              <a:defRPr>
                <a:solidFill>
                  <a:schemeClr val="lt1"/>
                </a:solidFill>
              </a:defRPr>
            </a:lvl1pPr>
            <a:lvl2pPr indent="-304800" lvl="1" marL="914400" algn="l">
              <a:lnSpc>
                <a:spcPct val="100000"/>
              </a:lnSpc>
              <a:spcBef>
                <a:spcPts val="0"/>
              </a:spcBef>
              <a:spcAft>
                <a:spcPts val="0"/>
              </a:spcAft>
              <a:buClr>
                <a:schemeClr val="lt1"/>
              </a:buClr>
              <a:buSzPts val="1200"/>
              <a:buFont typeface="Inter"/>
              <a:buChar char="○"/>
              <a:defRPr>
                <a:solidFill>
                  <a:schemeClr val="lt1"/>
                </a:solidFill>
              </a:defRPr>
            </a:lvl2pPr>
            <a:lvl3pPr indent="-304800" lvl="2" marL="1371600" algn="l">
              <a:lnSpc>
                <a:spcPct val="100000"/>
              </a:lnSpc>
              <a:spcBef>
                <a:spcPts val="0"/>
              </a:spcBef>
              <a:spcAft>
                <a:spcPts val="0"/>
              </a:spcAft>
              <a:buClr>
                <a:schemeClr val="lt1"/>
              </a:buClr>
              <a:buSzPts val="1200"/>
              <a:buFont typeface="Inter"/>
              <a:buChar char="■"/>
              <a:defRPr>
                <a:solidFill>
                  <a:schemeClr val="lt1"/>
                </a:solidFill>
              </a:defRPr>
            </a:lvl3pPr>
            <a:lvl4pPr indent="-304800" lvl="3" marL="1828800" algn="l">
              <a:lnSpc>
                <a:spcPct val="100000"/>
              </a:lnSpc>
              <a:spcBef>
                <a:spcPts val="0"/>
              </a:spcBef>
              <a:spcAft>
                <a:spcPts val="0"/>
              </a:spcAft>
              <a:buClr>
                <a:schemeClr val="lt1"/>
              </a:buClr>
              <a:buSzPts val="1200"/>
              <a:buFont typeface="Inter"/>
              <a:buChar char="●"/>
              <a:defRPr>
                <a:solidFill>
                  <a:schemeClr val="lt1"/>
                </a:solidFill>
              </a:defRPr>
            </a:lvl4pPr>
            <a:lvl5pPr indent="-304800" lvl="4" marL="2286000" algn="l">
              <a:lnSpc>
                <a:spcPct val="100000"/>
              </a:lnSpc>
              <a:spcBef>
                <a:spcPts val="0"/>
              </a:spcBef>
              <a:spcAft>
                <a:spcPts val="0"/>
              </a:spcAft>
              <a:buClr>
                <a:schemeClr val="lt1"/>
              </a:buClr>
              <a:buSzPts val="1200"/>
              <a:buFont typeface="Inter"/>
              <a:buChar char="○"/>
              <a:defRPr>
                <a:solidFill>
                  <a:schemeClr val="lt1"/>
                </a:solidFill>
              </a:defRPr>
            </a:lvl5pPr>
            <a:lvl6pPr indent="-304800" lvl="5" marL="2743200" algn="l">
              <a:lnSpc>
                <a:spcPct val="100000"/>
              </a:lnSpc>
              <a:spcBef>
                <a:spcPts val="0"/>
              </a:spcBef>
              <a:spcAft>
                <a:spcPts val="0"/>
              </a:spcAft>
              <a:buClr>
                <a:schemeClr val="lt1"/>
              </a:buClr>
              <a:buSzPts val="1200"/>
              <a:buFont typeface="Inter"/>
              <a:buChar char="■"/>
              <a:defRPr>
                <a:solidFill>
                  <a:schemeClr val="lt1"/>
                </a:solidFill>
              </a:defRPr>
            </a:lvl6pPr>
            <a:lvl7pPr indent="-304800" lvl="6" marL="3200400" algn="l">
              <a:lnSpc>
                <a:spcPct val="100000"/>
              </a:lnSpc>
              <a:spcBef>
                <a:spcPts val="0"/>
              </a:spcBef>
              <a:spcAft>
                <a:spcPts val="0"/>
              </a:spcAft>
              <a:buClr>
                <a:schemeClr val="lt1"/>
              </a:buClr>
              <a:buSzPts val="1200"/>
              <a:buFont typeface="Inter"/>
              <a:buChar char="●"/>
              <a:defRPr>
                <a:solidFill>
                  <a:schemeClr val="lt1"/>
                </a:solidFill>
              </a:defRPr>
            </a:lvl7pPr>
            <a:lvl8pPr indent="-304800" lvl="7" marL="3657600" algn="l">
              <a:lnSpc>
                <a:spcPct val="100000"/>
              </a:lnSpc>
              <a:spcBef>
                <a:spcPts val="0"/>
              </a:spcBef>
              <a:spcAft>
                <a:spcPts val="0"/>
              </a:spcAft>
              <a:buClr>
                <a:schemeClr val="lt1"/>
              </a:buClr>
              <a:buSzPts val="1200"/>
              <a:buFont typeface="Inter"/>
              <a:buChar char="○"/>
              <a:defRPr>
                <a:solidFill>
                  <a:schemeClr val="lt1"/>
                </a:solidFill>
              </a:defRPr>
            </a:lvl8pPr>
            <a:lvl9pPr indent="-304800" lvl="8" marL="4114800" algn="l">
              <a:lnSpc>
                <a:spcPct val="100000"/>
              </a:lnSpc>
              <a:spcBef>
                <a:spcPts val="0"/>
              </a:spcBef>
              <a:spcAft>
                <a:spcPts val="0"/>
              </a:spcAft>
              <a:buClr>
                <a:schemeClr val="lt1"/>
              </a:buClr>
              <a:buSzPts val="1200"/>
              <a:buFont typeface="Inter"/>
              <a:buChar char="■"/>
              <a:defRPr>
                <a:solidFill>
                  <a:schemeClr val="lt1"/>
                </a:solidFill>
              </a:defRPr>
            </a:lvl9pPr>
          </a:lstStyle>
          <a:p/>
        </p:txBody>
      </p:sp>
      <p:sp>
        <p:nvSpPr>
          <p:cNvPr id="154" name="Google Shape;154;p17"/>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lt2"/>
                </a:solidFill>
                <a:latin typeface="Inter"/>
                <a:ea typeface="Inter"/>
                <a:cs typeface="Inter"/>
                <a:sym typeface="Inter"/>
              </a:rPr>
              <a:t>Confidential</a:t>
            </a:r>
            <a:endParaRPr b="0" i="0" sz="700" u="none" cap="none" strike="noStrike">
              <a:solidFill>
                <a:schemeClr val="lt2"/>
              </a:solidFill>
              <a:latin typeface="Inter"/>
              <a:ea typeface="Inter"/>
              <a:cs typeface="Inter"/>
              <a:sym typeface="Inter"/>
            </a:endParaRPr>
          </a:p>
        </p:txBody>
      </p:sp>
      <p:sp>
        <p:nvSpPr>
          <p:cNvPr id="155" name="Google Shape;155;p17"/>
          <p:cNvSpPr txBox="1"/>
          <p:nvPr>
            <p:ph idx="12" type="sldNum"/>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lvl1pPr indent="0" lvl="0"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1pPr>
            <a:lvl2pPr indent="0" lvl="1"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2pPr>
            <a:lvl3pPr indent="0" lvl="2"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3pPr>
            <a:lvl4pPr indent="0" lvl="3"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4pPr>
            <a:lvl5pPr indent="0" lvl="4"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5pPr>
            <a:lvl6pPr indent="0" lvl="5"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6pPr>
            <a:lvl7pPr indent="0" lvl="6"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7pPr>
            <a:lvl8pPr indent="0" lvl="7"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8pPr>
            <a:lvl9pPr indent="0" lvl="8"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56" name="Google Shape;156;p17"/>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lt2"/>
                </a:solidFill>
                <a:latin typeface="Inter"/>
                <a:ea typeface="Inter"/>
                <a:cs typeface="Inter"/>
                <a:sym typeface="Inter"/>
              </a:rPr>
              <a:t>Copyright ©</a:t>
            </a:r>
            <a:endParaRPr b="0" i="0" sz="700" u="none" cap="none" strike="noStrike">
              <a:solidFill>
                <a:schemeClr val="lt2"/>
              </a:solidFill>
              <a:latin typeface="Inter"/>
              <a:ea typeface="Inter"/>
              <a:cs typeface="Inter"/>
              <a:sym typeface="Inte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lestones">
  <p:cSld name="TITLE_1">
    <p:bg>
      <p:bgPr>
        <a:solidFill>
          <a:schemeClr val="lt1"/>
        </a:solidFill>
      </p:bgPr>
    </p:bg>
    <p:spTree>
      <p:nvGrpSpPr>
        <p:cNvPr id="157" name="Shape 157"/>
        <p:cNvGrpSpPr/>
        <p:nvPr/>
      </p:nvGrpSpPr>
      <p:grpSpPr>
        <a:xfrm>
          <a:off x="0" y="0"/>
          <a:ext cx="0" cy="0"/>
          <a:chOff x="0" y="0"/>
          <a:chExt cx="0" cy="0"/>
        </a:xfrm>
      </p:grpSpPr>
      <p:cxnSp>
        <p:nvCxnSpPr>
          <p:cNvPr id="158" name="Google Shape;158;p18"/>
          <p:cNvCxnSpPr/>
          <p:nvPr/>
        </p:nvCxnSpPr>
        <p:spPr>
          <a:xfrm rot="10800000">
            <a:off x="560525" y="279400"/>
            <a:ext cx="149400" cy="0"/>
          </a:xfrm>
          <a:prstGeom prst="straightConnector1">
            <a:avLst/>
          </a:prstGeom>
          <a:noFill/>
          <a:ln cap="flat" cmpd="sng" w="9525">
            <a:solidFill>
              <a:schemeClr val="dk1"/>
            </a:solidFill>
            <a:prstDash val="solid"/>
            <a:round/>
            <a:headEnd len="sm" w="sm" type="none"/>
            <a:tailEnd len="sm" w="sm" type="none"/>
          </a:ln>
        </p:spPr>
      </p:cxnSp>
      <p:sp>
        <p:nvSpPr>
          <p:cNvPr id="159" name="Google Shape;159;p18"/>
          <p:cNvSpPr txBox="1"/>
          <p:nvPr>
            <p:ph type="title"/>
          </p:nvPr>
        </p:nvSpPr>
        <p:spPr>
          <a:xfrm>
            <a:off x="452575" y="596800"/>
            <a:ext cx="4418100" cy="13596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SzPts val="4200"/>
              <a:buFont typeface="Inter"/>
              <a:buNone/>
              <a:defRPr/>
            </a:lvl1pPr>
            <a:lvl2pPr lvl="1" algn="l">
              <a:lnSpc>
                <a:spcPct val="80000"/>
              </a:lnSpc>
              <a:spcBef>
                <a:spcPts val="0"/>
              </a:spcBef>
              <a:spcAft>
                <a:spcPts val="0"/>
              </a:spcAft>
              <a:buSzPts val="4800"/>
              <a:buFont typeface="Inter"/>
              <a:buNone/>
              <a:defRPr b="1" sz="4800"/>
            </a:lvl2pPr>
            <a:lvl3pPr lvl="2" algn="l">
              <a:lnSpc>
                <a:spcPct val="80000"/>
              </a:lnSpc>
              <a:spcBef>
                <a:spcPts val="0"/>
              </a:spcBef>
              <a:spcAft>
                <a:spcPts val="0"/>
              </a:spcAft>
              <a:buSzPts val="4800"/>
              <a:buFont typeface="Inter"/>
              <a:buNone/>
              <a:defRPr b="1" sz="4800"/>
            </a:lvl3pPr>
            <a:lvl4pPr lvl="3" algn="l">
              <a:lnSpc>
                <a:spcPct val="80000"/>
              </a:lnSpc>
              <a:spcBef>
                <a:spcPts val="0"/>
              </a:spcBef>
              <a:spcAft>
                <a:spcPts val="0"/>
              </a:spcAft>
              <a:buSzPts val="4800"/>
              <a:buFont typeface="Inter"/>
              <a:buNone/>
              <a:defRPr b="1" sz="4800"/>
            </a:lvl4pPr>
            <a:lvl5pPr lvl="4" algn="l">
              <a:lnSpc>
                <a:spcPct val="80000"/>
              </a:lnSpc>
              <a:spcBef>
                <a:spcPts val="0"/>
              </a:spcBef>
              <a:spcAft>
                <a:spcPts val="0"/>
              </a:spcAft>
              <a:buSzPts val="4800"/>
              <a:buFont typeface="Inter"/>
              <a:buNone/>
              <a:defRPr b="1" sz="4800"/>
            </a:lvl5pPr>
            <a:lvl6pPr lvl="5" algn="l">
              <a:lnSpc>
                <a:spcPct val="80000"/>
              </a:lnSpc>
              <a:spcBef>
                <a:spcPts val="0"/>
              </a:spcBef>
              <a:spcAft>
                <a:spcPts val="0"/>
              </a:spcAft>
              <a:buSzPts val="4800"/>
              <a:buFont typeface="Inter"/>
              <a:buNone/>
              <a:defRPr b="1" sz="4800"/>
            </a:lvl6pPr>
            <a:lvl7pPr lvl="6" algn="l">
              <a:lnSpc>
                <a:spcPct val="80000"/>
              </a:lnSpc>
              <a:spcBef>
                <a:spcPts val="0"/>
              </a:spcBef>
              <a:spcAft>
                <a:spcPts val="0"/>
              </a:spcAft>
              <a:buSzPts val="4800"/>
              <a:buFont typeface="Inter"/>
              <a:buNone/>
              <a:defRPr b="1" sz="4800"/>
            </a:lvl7pPr>
            <a:lvl8pPr lvl="7" algn="l">
              <a:lnSpc>
                <a:spcPct val="80000"/>
              </a:lnSpc>
              <a:spcBef>
                <a:spcPts val="0"/>
              </a:spcBef>
              <a:spcAft>
                <a:spcPts val="0"/>
              </a:spcAft>
              <a:buSzPts val="4800"/>
              <a:buFont typeface="Inter"/>
              <a:buNone/>
              <a:defRPr b="1" sz="4800"/>
            </a:lvl8pPr>
            <a:lvl9pPr lvl="8" algn="l">
              <a:lnSpc>
                <a:spcPct val="80000"/>
              </a:lnSpc>
              <a:spcBef>
                <a:spcPts val="0"/>
              </a:spcBef>
              <a:spcAft>
                <a:spcPts val="0"/>
              </a:spcAft>
              <a:buSzPts val="4800"/>
              <a:buFont typeface="Inter"/>
              <a:buNone/>
              <a:defRPr b="1" sz="4800"/>
            </a:lvl9pPr>
          </a:lstStyle>
          <a:p/>
        </p:txBody>
      </p:sp>
      <p:sp>
        <p:nvSpPr>
          <p:cNvPr id="160" name="Google Shape;160;p18"/>
          <p:cNvSpPr txBox="1"/>
          <p:nvPr>
            <p:ph idx="1" type="subTitle"/>
          </p:nvPr>
        </p:nvSpPr>
        <p:spPr>
          <a:xfrm>
            <a:off x="467825" y="1857300"/>
            <a:ext cx="2151000" cy="77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Inter SemiBold"/>
              <a:buNone/>
              <a:defRPr sz="1600"/>
            </a:lvl1pPr>
            <a:lvl2pPr lvl="1" algn="l">
              <a:lnSpc>
                <a:spcPct val="100000"/>
              </a:lnSpc>
              <a:spcBef>
                <a:spcPts val="0"/>
              </a:spcBef>
              <a:spcAft>
                <a:spcPts val="0"/>
              </a:spcAft>
              <a:buSzPts val="1600"/>
              <a:buFont typeface="Inter SemiBold"/>
              <a:buNone/>
              <a:defRPr sz="1600"/>
            </a:lvl2pPr>
            <a:lvl3pPr lvl="2" algn="l">
              <a:lnSpc>
                <a:spcPct val="100000"/>
              </a:lnSpc>
              <a:spcBef>
                <a:spcPts val="0"/>
              </a:spcBef>
              <a:spcAft>
                <a:spcPts val="0"/>
              </a:spcAft>
              <a:buSzPts val="1600"/>
              <a:buFont typeface="Inter SemiBold"/>
              <a:buNone/>
              <a:defRPr sz="1600"/>
            </a:lvl3pPr>
            <a:lvl4pPr lvl="3" algn="l">
              <a:lnSpc>
                <a:spcPct val="100000"/>
              </a:lnSpc>
              <a:spcBef>
                <a:spcPts val="0"/>
              </a:spcBef>
              <a:spcAft>
                <a:spcPts val="0"/>
              </a:spcAft>
              <a:buSzPts val="1600"/>
              <a:buFont typeface="Inter SemiBold"/>
              <a:buNone/>
              <a:defRPr sz="1600"/>
            </a:lvl4pPr>
            <a:lvl5pPr lvl="4" algn="l">
              <a:lnSpc>
                <a:spcPct val="100000"/>
              </a:lnSpc>
              <a:spcBef>
                <a:spcPts val="0"/>
              </a:spcBef>
              <a:spcAft>
                <a:spcPts val="0"/>
              </a:spcAft>
              <a:buSzPts val="1600"/>
              <a:buFont typeface="Inter SemiBold"/>
              <a:buNone/>
              <a:defRPr sz="1600"/>
            </a:lvl5pPr>
            <a:lvl6pPr lvl="5" algn="l">
              <a:lnSpc>
                <a:spcPct val="100000"/>
              </a:lnSpc>
              <a:spcBef>
                <a:spcPts val="0"/>
              </a:spcBef>
              <a:spcAft>
                <a:spcPts val="0"/>
              </a:spcAft>
              <a:buSzPts val="1600"/>
              <a:buFont typeface="Inter SemiBold"/>
              <a:buNone/>
              <a:defRPr sz="1600"/>
            </a:lvl6pPr>
            <a:lvl7pPr lvl="6" algn="l">
              <a:lnSpc>
                <a:spcPct val="100000"/>
              </a:lnSpc>
              <a:spcBef>
                <a:spcPts val="0"/>
              </a:spcBef>
              <a:spcAft>
                <a:spcPts val="0"/>
              </a:spcAft>
              <a:buSzPts val="1600"/>
              <a:buFont typeface="Inter SemiBold"/>
              <a:buNone/>
              <a:defRPr sz="1600"/>
            </a:lvl7pPr>
            <a:lvl8pPr lvl="7" algn="l">
              <a:lnSpc>
                <a:spcPct val="100000"/>
              </a:lnSpc>
              <a:spcBef>
                <a:spcPts val="0"/>
              </a:spcBef>
              <a:spcAft>
                <a:spcPts val="0"/>
              </a:spcAft>
              <a:buSzPts val="1600"/>
              <a:buFont typeface="Inter SemiBold"/>
              <a:buNone/>
              <a:defRPr sz="1600"/>
            </a:lvl8pPr>
            <a:lvl9pPr lvl="8" algn="l">
              <a:lnSpc>
                <a:spcPct val="100000"/>
              </a:lnSpc>
              <a:spcBef>
                <a:spcPts val="0"/>
              </a:spcBef>
              <a:spcAft>
                <a:spcPts val="0"/>
              </a:spcAft>
              <a:buSzPts val="1600"/>
              <a:buFont typeface="Inter SemiBold"/>
              <a:buNone/>
              <a:defRPr sz="1600"/>
            </a:lvl9pPr>
          </a:lstStyle>
          <a:p/>
        </p:txBody>
      </p:sp>
      <p:sp>
        <p:nvSpPr>
          <p:cNvPr id="161" name="Google Shape;161;p18"/>
          <p:cNvSpPr txBox="1"/>
          <p:nvPr>
            <p:ph idx="2" type="body"/>
          </p:nvPr>
        </p:nvSpPr>
        <p:spPr>
          <a:xfrm>
            <a:off x="391625" y="2271825"/>
            <a:ext cx="2151000" cy="945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Font typeface="Inter"/>
              <a:buChar char="●"/>
              <a:defRPr/>
            </a:lvl1pPr>
            <a:lvl2pPr indent="-304800" lvl="1" marL="914400" algn="l">
              <a:lnSpc>
                <a:spcPct val="115000"/>
              </a:lnSpc>
              <a:spcBef>
                <a:spcPts val="0"/>
              </a:spcBef>
              <a:spcAft>
                <a:spcPts val="0"/>
              </a:spcAft>
              <a:buSzPts val="1200"/>
              <a:buFont typeface="Inter"/>
              <a:buChar char="○"/>
              <a:defRPr/>
            </a:lvl2pPr>
            <a:lvl3pPr indent="-304800" lvl="2" marL="1371600" algn="l">
              <a:lnSpc>
                <a:spcPct val="115000"/>
              </a:lnSpc>
              <a:spcBef>
                <a:spcPts val="0"/>
              </a:spcBef>
              <a:spcAft>
                <a:spcPts val="0"/>
              </a:spcAft>
              <a:buSzPts val="1200"/>
              <a:buFont typeface="Inter"/>
              <a:buChar char="■"/>
              <a:defRPr/>
            </a:lvl3pPr>
            <a:lvl4pPr indent="-304800" lvl="3" marL="1828800" algn="l">
              <a:lnSpc>
                <a:spcPct val="115000"/>
              </a:lnSpc>
              <a:spcBef>
                <a:spcPts val="0"/>
              </a:spcBef>
              <a:spcAft>
                <a:spcPts val="0"/>
              </a:spcAft>
              <a:buSzPts val="1200"/>
              <a:buFont typeface="Inter"/>
              <a:buChar char="●"/>
              <a:defRPr/>
            </a:lvl4pPr>
            <a:lvl5pPr indent="-304800" lvl="4" marL="2286000" algn="l">
              <a:lnSpc>
                <a:spcPct val="115000"/>
              </a:lnSpc>
              <a:spcBef>
                <a:spcPts val="0"/>
              </a:spcBef>
              <a:spcAft>
                <a:spcPts val="0"/>
              </a:spcAft>
              <a:buSzPts val="1200"/>
              <a:buFont typeface="Inter"/>
              <a:buChar char="○"/>
              <a:defRPr/>
            </a:lvl5pPr>
            <a:lvl6pPr indent="-304800" lvl="5" marL="2743200" algn="l">
              <a:lnSpc>
                <a:spcPct val="115000"/>
              </a:lnSpc>
              <a:spcBef>
                <a:spcPts val="0"/>
              </a:spcBef>
              <a:spcAft>
                <a:spcPts val="0"/>
              </a:spcAft>
              <a:buSzPts val="1200"/>
              <a:buFont typeface="Inter"/>
              <a:buChar char="■"/>
              <a:defRPr/>
            </a:lvl6pPr>
            <a:lvl7pPr indent="-304800" lvl="6" marL="3200400" algn="l">
              <a:lnSpc>
                <a:spcPct val="115000"/>
              </a:lnSpc>
              <a:spcBef>
                <a:spcPts val="0"/>
              </a:spcBef>
              <a:spcAft>
                <a:spcPts val="0"/>
              </a:spcAft>
              <a:buSzPts val="1200"/>
              <a:buFont typeface="Inter"/>
              <a:buChar char="●"/>
              <a:defRPr/>
            </a:lvl7pPr>
            <a:lvl8pPr indent="-304800" lvl="7" marL="3657600" algn="l">
              <a:lnSpc>
                <a:spcPct val="115000"/>
              </a:lnSpc>
              <a:spcBef>
                <a:spcPts val="0"/>
              </a:spcBef>
              <a:spcAft>
                <a:spcPts val="0"/>
              </a:spcAft>
              <a:buSzPts val="1200"/>
              <a:buFont typeface="Inter"/>
              <a:buChar char="○"/>
              <a:defRPr/>
            </a:lvl8pPr>
            <a:lvl9pPr indent="-304800" lvl="8" marL="4114800" algn="l">
              <a:lnSpc>
                <a:spcPct val="115000"/>
              </a:lnSpc>
              <a:spcBef>
                <a:spcPts val="0"/>
              </a:spcBef>
              <a:spcAft>
                <a:spcPts val="0"/>
              </a:spcAft>
              <a:buSzPts val="1200"/>
              <a:buFont typeface="Inter"/>
              <a:buChar char="■"/>
              <a:defRPr/>
            </a:lvl9pPr>
          </a:lstStyle>
          <a:p/>
        </p:txBody>
      </p:sp>
      <p:sp>
        <p:nvSpPr>
          <p:cNvPr id="162" name="Google Shape;162;p18"/>
          <p:cNvSpPr txBox="1"/>
          <p:nvPr>
            <p:ph idx="3" type="subTitle"/>
          </p:nvPr>
        </p:nvSpPr>
        <p:spPr>
          <a:xfrm>
            <a:off x="3052450" y="1857300"/>
            <a:ext cx="2151000" cy="77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Inter SemiBold"/>
              <a:buNone/>
              <a:defRPr sz="1600"/>
            </a:lvl1pPr>
            <a:lvl2pPr lvl="1" algn="l">
              <a:lnSpc>
                <a:spcPct val="100000"/>
              </a:lnSpc>
              <a:spcBef>
                <a:spcPts val="0"/>
              </a:spcBef>
              <a:spcAft>
                <a:spcPts val="0"/>
              </a:spcAft>
              <a:buSzPts val="1600"/>
              <a:buFont typeface="Inter SemiBold"/>
              <a:buNone/>
              <a:defRPr sz="1600"/>
            </a:lvl2pPr>
            <a:lvl3pPr lvl="2" algn="l">
              <a:lnSpc>
                <a:spcPct val="100000"/>
              </a:lnSpc>
              <a:spcBef>
                <a:spcPts val="0"/>
              </a:spcBef>
              <a:spcAft>
                <a:spcPts val="0"/>
              </a:spcAft>
              <a:buSzPts val="1600"/>
              <a:buFont typeface="Inter SemiBold"/>
              <a:buNone/>
              <a:defRPr sz="1600"/>
            </a:lvl3pPr>
            <a:lvl4pPr lvl="3" algn="l">
              <a:lnSpc>
                <a:spcPct val="100000"/>
              </a:lnSpc>
              <a:spcBef>
                <a:spcPts val="0"/>
              </a:spcBef>
              <a:spcAft>
                <a:spcPts val="0"/>
              </a:spcAft>
              <a:buSzPts val="1600"/>
              <a:buFont typeface="Inter SemiBold"/>
              <a:buNone/>
              <a:defRPr sz="1600"/>
            </a:lvl4pPr>
            <a:lvl5pPr lvl="4" algn="l">
              <a:lnSpc>
                <a:spcPct val="100000"/>
              </a:lnSpc>
              <a:spcBef>
                <a:spcPts val="0"/>
              </a:spcBef>
              <a:spcAft>
                <a:spcPts val="0"/>
              </a:spcAft>
              <a:buSzPts val="1600"/>
              <a:buFont typeface="Inter SemiBold"/>
              <a:buNone/>
              <a:defRPr sz="1600"/>
            </a:lvl5pPr>
            <a:lvl6pPr lvl="5" algn="l">
              <a:lnSpc>
                <a:spcPct val="100000"/>
              </a:lnSpc>
              <a:spcBef>
                <a:spcPts val="0"/>
              </a:spcBef>
              <a:spcAft>
                <a:spcPts val="0"/>
              </a:spcAft>
              <a:buSzPts val="1600"/>
              <a:buFont typeface="Inter SemiBold"/>
              <a:buNone/>
              <a:defRPr sz="1600"/>
            </a:lvl6pPr>
            <a:lvl7pPr lvl="6" algn="l">
              <a:lnSpc>
                <a:spcPct val="100000"/>
              </a:lnSpc>
              <a:spcBef>
                <a:spcPts val="0"/>
              </a:spcBef>
              <a:spcAft>
                <a:spcPts val="0"/>
              </a:spcAft>
              <a:buSzPts val="1600"/>
              <a:buFont typeface="Inter SemiBold"/>
              <a:buNone/>
              <a:defRPr sz="1600"/>
            </a:lvl7pPr>
            <a:lvl8pPr lvl="7" algn="l">
              <a:lnSpc>
                <a:spcPct val="100000"/>
              </a:lnSpc>
              <a:spcBef>
                <a:spcPts val="0"/>
              </a:spcBef>
              <a:spcAft>
                <a:spcPts val="0"/>
              </a:spcAft>
              <a:buSzPts val="1600"/>
              <a:buFont typeface="Inter SemiBold"/>
              <a:buNone/>
              <a:defRPr sz="1600"/>
            </a:lvl8pPr>
            <a:lvl9pPr lvl="8" algn="l">
              <a:lnSpc>
                <a:spcPct val="100000"/>
              </a:lnSpc>
              <a:spcBef>
                <a:spcPts val="0"/>
              </a:spcBef>
              <a:spcAft>
                <a:spcPts val="0"/>
              </a:spcAft>
              <a:buSzPts val="1600"/>
              <a:buFont typeface="Inter SemiBold"/>
              <a:buNone/>
              <a:defRPr sz="1600"/>
            </a:lvl9pPr>
          </a:lstStyle>
          <a:p/>
        </p:txBody>
      </p:sp>
      <p:sp>
        <p:nvSpPr>
          <p:cNvPr id="163" name="Google Shape;163;p18"/>
          <p:cNvSpPr txBox="1"/>
          <p:nvPr>
            <p:ph idx="4" type="body"/>
          </p:nvPr>
        </p:nvSpPr>
        <p:spPr>
          <a:xfrm>
            <a:off x="2976250" y="2271825"/>
            <a:ext cx="2151000" cy="945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Font typeface="Inter"/>
              <a:buChar char="●"/>
              <a:defRPr/>
            </a:lvl1pPr>
            <a:lvl2pPr indent="-304800" lvl="1" marL="914400" algn="l">
              <a:lnSpc>
                <a:spcPct val="115000"/>
              </a:lnSpc>
              <a:spcBef>
                <a:spcPts val="0"/>
              </a:spcBef>
              <a:spcAft>
                <a:spcPts val="0"/>
              </a:spcAft>
              <a:buSzPts val="1200"/>
              <a:buFont typeface="Inter"/>
              <a:buChar char="○"/>
              <a:defRPr/>
            </a:lvl2pPr>
            <a:lvl3pPr indent="-304800" lvl="2" marL="1371600" algn="l">
              <a:lnSpc>
                <a:spcPct val="115000"/>
              </a:lnSpc>
              <a:spcBef>
                <a:spcPts val="0"/>
              </a:spcBef>
              <a:spcAft>
                <a:spcPts val="0"/>
              </a:spcAft>
              <a:buSzPts val="1200"/>
              <a:buFont typeface="Inter"/>
              <a:buChar char="■"/>
              <a:defRPr/>
            </a:lvl3pPr>
            <a:lvl4pPr indent="-304800" lvl="3" marL="1828800" algn="l">
              <a:lnSpc>
                <a:spcPct val="115000"/>
              </a:lnSpc>
              <a:spcBef>
                <a:spcPts val="0"/>
              </a:spcBef>
              <a:spcAft>
                <a:spcPts val="0"/>
              </a:spcAft>
              <a:buSzPts val="1200"/>
              <a:buFont typeface="Inter"/>
              <a:buChar char="●"/>
              <a:defRPr/>
            </a:lvl4pPr>
            <a:lvl5pPr indent="-304800" lvl="4" marL="2286000" algn="l">
              <a:lnSpc>
                <a:spcPct val="115000"/>
              </a:lnSpc>
              <a:spcBef>
                <a:spcPts val="0"/>
              </a:spcBef>
              <a:spcAft>
                <a:spcPts val="0"/>
              </a:spcAft>
              <a:buSzPts val="1200"/>
              <a:buFont typeface="Inter"/>
              <a:buChar char="○"/>
              <a:defRPr/>
            </a:lvl5pPr>
            <a:lvl6pPr indent="-304800" lvl="5" marL="2743200" algn="l">
              <a:lnSpc>
                <a:spcPct val="115000"/>
              </a:lnSpc>
              <a:spcBef>
                <a:spcPts val="0"/>
              </a:spcBef>
              <a:spcAft>
                <a:spcPts val="0"/>
              </a:spcAft>
              <a:buSzPts val="1200"/>
              <a:buFont typeface="Inter"/>
              <a:buChar char="■"/>
              <a:defRPr/>
            </a:lvl6pPr>
            <a:lvl7pPr indent="-304800" lvl="6" marL="3200400" algn="l">
              <a:lnSpc>
                <a:spcPct val="115000"/>
              </a:lnSpc>
              <a:spcBef>
                <a:spcPts val="0"/>
              </a:spcBef>
              <a:spcAft>
                <a:spcPts val="0"/>
              </a:spcAft>
              <a:buSzPts val="1200"/>
              <a:buFont typeface="Inter"/>
              <a:buChar char="●"/>
              <a:defRPr/>
            </a:lvl7pPr>
            <a:lvl8pPr indent="-304800" lvl="7" marL="3657600" algn="l">
              <a:lnSpc>
                <a:spcPct val="115000"/>
              </a:lnSpc>
              <a:spcBef>
                <a:spcPts val="0"/>
              </a:spcBef>
              <a:spcAft>
                <a:spcPts val="0"/>
              </a:spcAft>
              <a:buSzPts val="1200"/>
              <a:buFont typeface="Inter"/>
              <a:buChar char="○"/>
              <a:defRPr/>
            </a:lvl8pPr>
            <a:lvl9pPr indent="-304800" lvl="8" marL="4114800" algn="l">
              <a:lnSpc>
                <a:spcPct val="115000"/>
              </a:lnSpc>
              <a:spcBef>
                <a:spcPts val="0"/>
              </a:spcBef>
              <a:spcAft>
                <a:spcPts val="0"/>
              </a:spcAft>
              <a:buSzPts val="1200"/>
              <a:buFont typeface="Inter"/>
              <a:buChar char="■"/>
              <a:defRPr/>
            </a:lvl9pPr>
          </a:lstStyle>
          <a:p/>
        </p:txBody>
      </p:sp>
      <p:sp>
        <p:nvSpPr>
          <p:cNvPr id="164" name="Google Shape;164;p18"/>
          <p:cNvSpPr txBox="1"/>
          <p:nvPr>
            <p:ph idx="5" type="subTitle"/>
          </p:nvPr>
        </p:nvSpPr>
        <p:spPr>
          <a:xfrm>
            <a:off x="5637075" y="1857300"/>
            <a:ext cx="2151000" cy="77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Inter SemiBold"/>
              <a:buNone/>
              <a:defRPr sz="1600"/>
            </a:lvl1pPr>
            <a:lvl2pPr lvl="1" algn="l">
              <a:lnSpc>
                <a:spcPct val="100000"/>
              </a:lnSpc>
              <a:spcBef>
                <a:spcPts val="0"/>
              </a:spcBef>
              <a:spcAft>
                <a:spcPts val="0"/>
              </a:spcAft>
              <a:buSzPts val="1600"/>
              <a:buFont typeface="Inter SemiBold"/>
              <a:buNone/>
              <a:defRPr sz="1600"/>
            </a:lvl2pPr>
            <a:lvl3pPr lvl="2" algn="l">
              <a:lnSpc>
                <a:spcPct val="100000"/>
              </a:lnSpc>
              <a:spcBef>
                <a:spcPts val="0"/>
              </a:spcBef>
              <a:spcAft>
                <a:spcPts val="0"/>
              </a:spcAft>
              <a:buSzPts val="1600"/>
              <a:buFont typeface="Inter SemiBold"/>
              <a:buNone/>
              <a:defRPr sz="1600"/>
            </a:lvl3pPr>
            <a:lvl4pPr lvl="3" algn="l">
              <a:lnSpc>
                <a:spcPct val="100000"/>
              </a:lnSpc>
              <a:spcBef>
                <a:spcPts val="0"/>
              </a:spcBef>
              <a:spcAft>
                <a:spcPts val="0"/>
              </a:spcAft>
              <a:buSzPts val="1600"/>
              <a:buFont typeface="Inter SemiBold"/>
              <a:buNone/>
              <a:defRPr sz="1600"/>
            </a:lvl4pPr>
            <a:lvl5pPr lvl="4" algn="l">
              <a:lnSpc>
                <a:spcPct val="100000"/>
              </a:lnSpc>
              <a:spcBef>
                <a:spcPts val="0"/>
              </a:spcBef>
              <a:spcAft>
                <a:spcPts val="0"/>
              </a:spcAft>
              <a:buSzPts val="1600"/>
              <a:buFont typeface="Inter SemiBold"/>
              <a:buNone/>
              <a:defRPr sz="1600"/>
            </a:lvl5pPr>
            <a:lvl6pPr lvl="5" algn="l">
              <a:lnSpc>
                <a:spcPct val="100000"/>
              </a:lnSpc>
              <a:spcBef>
                <a:spcPts val="0"/>
              </a:spcBef>
              <a:spcAft>
                <a:spcPts val="0"/>
              </a:spcAft>
              <a:buSzPts val="1600"/>
              <a:buFont typeface="Inter SemiBold"/>
              <a:buNone/>
              <a:defRPr sz="1600"/>
            </a:lvl6pPr>
            <a:lvl7pPr lvl="6" algn="l">
              <a:lnSpc>
                <a:spcPct val="100000"/>
              </a:lnSpc>
              <a:spcBef>
                <a:spcPts val="0"/>
              </a:spcBef>
              <a:spcAft>
                <a:spcPts val="0"/>
              </a:spcAft>
              <a:buSzPts val="1600"/>
              <a:buFont typeface="Inter SemiBold"/>
              <a:buNone/>
              <a:defRPr sz="1600"/>
            </a:lvl7pPr>
            <a:lvl8pPr lvl="7" algn="l">
              <a:lnSpc>
                <a:spcPct val="100000"/>
              </a:lnSpc>
              <a:spcBef>
                <a:spcPts val="0"/>
              </a:spcBef>
              <a:spcAft>
                <a:spcPts val="0"/>
              </a:spcAft>
              <a:buSzPts val="1600"/>
              <a:buFont typeface="Inter SemiBold"/>
              <a:buNone/>
              <a:defRPr sz="1600"/>
            </a:lvl8pPr>
            <a:lvl9pPr lvl="8" algn="l">
              <a:lnSpc>
                <a:spcPct val="100000"/>
              </a:lnSpc>
              <a:spcBef>
                <a:spcPts val="0"/>
              </a:spcBef>
              <a:spcAft>
                <a:spcPts val="0"/>
              </a:spcAft>
              <a:buSzPts val="1600"/>
              <a:buFont typeface="Inter SemiBold"/>
              <a:buNone/>
              <a:defRPr sz="1600"/>
            </a:lvl9pPr>
          </a:lstStyle>
          <a:p/>
        </p:txBody>
      </p:sp>
      <p:sp>
        <p:nvSpPr>
          <p:cNvPr id="165" name="Google Shape;165;p18"/>
          <p:cNvSpPr txBox="1"/>
          <p:nvPr>
            <p:ph idx="6" type="body"/>
          </p:nvPr>
        </p:nvSpPr>
        <p:spPr>
          <a:xfrm>
            <a:off x="5560875" y="2271825"/>
            <a:ext cx="2151000" cy="945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Font typeface="Inter"/>
              <a:buChar char="●"/>
              <a:defRPr/>
            </a:lvl1pPr>
            <a:lvl2pPr indent="-304800" lvl="1" marL="914400" algn="l">
              <a:lnSpc>
                <a:spcPct val="115000"/>
              </a:lnSpc>
              <a:spcBef>
                <a:spcPts val="0"/>
              </a:spcBef>
              <a:spcAft>
                <a:spcPts val="0"/>
              </a:spcAft>
              <a:buSzPts val="1200"/>
              <a:buFont typeface="Inter"/>
              <a:buChar char="○"/>
              <a:defRPr/>
            </a:lvl2pPr>
            <a:lvl3pPr indent="-304800" lvl="2" marL="1371600" algn="l">
              <a:lnSpc>
                <a:spcPct val="115000"/>
              </a:lnSpc>
              <a:spcBef>
                <a:spcPts val="0"/>
              </a:spcBef>
              <a:spcAft>
                <a:spcPts val="0"/>
              </a:spcAft>
              <a:buSzPts val="1200"/>
              <a:buFont typeface="Inter"/>
              <a:buChar char="■"/>
              <a:defRPr/>
            </a:lvl3pPr>
            <a:lvl4pPr indent="-304800" lvl="3" marL="1828800" algn="l">
              <a:lnSpc>
                <a:spcPct val="115000"/>
              </a:lnSpc>
              <a:spcBef>
                <a:spcPts val="0"/>
              </a:spcBef>
              <a:spcAft>
                <a:spcPts val="0"/>
              </a:spcAft>
              <a:buSzPts val="1200"/>
              <a:buFont typeface="Inter"/>
              <a:buChar char="●"/>
              <a:defRPr/>
            </a:lvl4pPr>
            <a:lvl5pPr indent="-304800" lvl="4" marL="2286000" algn="l">
              <a:lnSpc>
                <a:spcPct val="115000"/>
              </a:lnSpc>
              <a:spcBef>
                <a:spcPts val="0"/>
              </a:spcBef>
              <a:spcAft>
                <a:spcPts val="0"/>
              </a:spcAft>
              <a:buSzPts val="1200"/>
              <a:buFont typeface="Inter"/>
              <a:buChar char="○"/>
              <a:defRPr/>
            </a:lvl5pPr>
            <a:lvl6pPr indent="-304800" lvl="5" marL="2743200" algn="l">
              <a:lnSpc>
                <a:spcPct val="115000"/>
              </a:lnSpc>
              <a:spcBef>
                <a:spcPts val="0"/>
              </a:spcBef>
              <a:spcAft>
                <a:spcPts val="0"/>
              </a:spcAft>
              <a:buSzPts val="1200"/>
              <a:buFont typeface="Inter"/>
              <a:buChar char="■"/>
              <a:defRPr/>
            </a:lvl6pPr>
            <a:lvl7pPr indent="-304800" lvl="6" marL="3200400" algn="l">
              <a:lnSpc>
                <a:spcPct val="115000"/>
              </a:lnSpc>
              <a:spcBef>
                <a:spcPts val="0"/>
              </a:spcBef>
              <a:spcAft>
                <a:spcPts val="0"/>
              </a:spcAft>
              <a:buSzPts val="1200"/>
              <a:buFont typeface="Inter"/>
              <a:buChar char="●"/>
              <a:defRPr/>
            </a:lvl7pPr>
            <a:lvl8pPr indent="-304800" lvl="7" marL="3657600" algn="l">
              <a:lnSpc>
                <a:spcPct val="115000"/>
              </a:lnSpc>
              <a:spcBef>
                <a:spcPts val="0"/>
              </a:spcBef>
              <a:spcAft>
                <a:spcPts val="0"/>
              </a:spcAft>
              <a:buSzPts val="1200"/>
              <a:buFont typeface="Inter"/>
              <a:buChar char="○"/>
              <a:defRPr/>
            </a:lvl8pPr>
            <a:lvl9pPr indent="-304800" lvl="8" marL="4114800" algn="l">
              <a:lnSpc>
                <a:spcPct val="115000"/>
              </a:lnSpc>
              <a:spcBef>
                <a:spcPts val="0"/>
              </a:spcBef>
              <a:spcAft>
                <a:spcPts val="0"/>
              </a:spcAft>
              <a:buSzPts val="1200"/>
              <a:buFont typeface="Inter"/>
              <a:buChar char="■"/>
              <a:defRPr/>
            </a:lvl9pPr>
          </a:lstStyle>
          <a:p/>
        </p:txBody>
      </p:sp>
      <p:sp>
        <p:nvSpPr>
          <p:cNvPr id="166" name="Google Shape;166;p18"/>
          <p:cNvSpPr txBox="1"/>
          <p:nvPr>
            <p:ph idx="7" type="subTitle"/>
          </p:nvPr>
        </p:nvSpPr>
        <p:spPr>
          <a:xfrm>
            <a:off x="467825" y="3075100"/>
            <a:ext cx="2151000" cy="77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Inter SemiBold"/>
              <a:buNone/>
              <a:defRPr sz="1600"/>
            </a:lvl1pPr>
            <a:lvl2pPr lvl="1" algn="l">
              <a:lnSpc>
                <a:spcPct val="100000"/>
              </a:lnSpc>
              <a:spcBef>
                <a:spcPts val="0"/>
              </a:spcBef>
              <a:spcAft>
                <a:spcPts val="0"/>
              </a:spcAft>
              <a:buSzPts val="1600"/>
              <a:buFont typeface="Inter SemiBold"/>
              <a:buNone/>
              <a:defRPr sz="1600"/>
            </a:lvl2pPr>
            <a:lvl3pPr lvl="2" algn="l">
              <a:lnSpc>
                <a:spcPct val="100000"/>
              </a:lnSpc>
              <a:spcBef>
                <a:spcPts val="0"/>
              </a:spcBef>
              <a:spcAft>
                <a:spcPts val="0"/>
              </a:spcAft>
              <a:buSzPts val="1600"/>
              <a:buFont typeface="Inter SemiBold"/>
              <a:buNone/>
              <a:defRPr sz="1600"/>
            </a:lvl3pPr>
            <a:lvl4pPr lvl="3" algn="l">
              <a:lnSpc>
                <a:spcPct val="100000"/>
              </a:lnSpc>
              <a:spcBef>
                <a:spcPts val="0"/>
              </a:spcBef>
              <a:spcAft>
                <a:spcPts val="0"/>
              </a:spcAft>
              <a:buSzPts val="1600"/>
              <a:buFont typeface="Inter SemiBold"/>
              <a:buNone/>
              <a:defRPr sz="1600"/>
            </a:lvl4pPr>
            <a:lvl5pPr lvl="4" algn="l">
              <a:lnSpc>
                <a:spcPct val="100000"/>
              </a:lnSpc>
              <a:spcBef>
                <a:spcPts val="0"/>
              </a:spcBef>
              <a:spcAft>
                <a:spcPts val="0"/>
              </a:spcAft>
              <a:buSzPts val="1600"/>
              <a:buFont typeface="Inter SemiBold"/>
              <a:buNone/>
              <a:defRPr sz="1600"/>
            </a:lvl5pPr>
            <a:lvl6pPr lvl="5" algn="l">
              <a:lnSpc>
                <a:spcPct val="100000"/>
              </a:lnSpc>
              <a:spcBef>
                <a:spcPts val="0"/>
              </a:spcBef>
              <a:spcAft>
                <a:spcPts val="0"/>
              </a:spcAft>
              <a:buSzPts val="1600"/>
              <a:buFont typeface="Inter SemiBold"/>
              <a:buNone/>
              <a:defRPr sz="1600"/>
            </a:lvl6pPr>
            <a:lvl7pPr lvl="6" algn="l">
              <a:lnSpc>
                <a:spcPct val="100000"/>
              </a:lnSpc>
              <a:spcBef>
                <a:spcPts val="0"/>
              </a:spcBef>
              <a:spcAft>
                <a:spcPts val="0"/>
              </a:spcAft>
              <a:buSzPts val="1600"/>
              <a:buFont typeface="Inter SemiBold"/>
              <a:buNone/>
              <a:defRPr sz="1600"/>
            </a:lvl7pPr>
            <a:lvl8pPr lvl="7" algn="l">
              <a:lnSpc>
                <a:spcPct val="100000"/>
              </a:lnSpc>
              <a:spcBef>
                <a:spcPts val="0"/>
              </a:spcBef>
              <a:spcAft>
                <a:spcPts val="0"/>
              </a:spcAft>
              <a:buSzPts val="1600"/>
              <a:buFont typeface="Inter SemiBold"/>
              <a:buNone/>
              <a:defRPr sz="1600"/>
            </a:lvl8pPr>
            <a:lvl9pPr lvl="8" algn="l">
              <a:lnSpc>
                <a:spcPct val="100000"/>
              </a:lnSpc>
              <a:spcBef>
                <a:spcPts val="0"/>
              </a:spcBef>
              <a:spcAft>
                <a:spcPts val="0"/>
              </a:spcAft>
              <a:buSzPts val="1600"/>
              <a:buFont typeface="Inter SemiBold"/>
              <a:buNone/>
              <a:defRPr sz="1600"/>
            </a:lvl9pPr>
          </a:lstStyle>
          <a:p/>
        </p:txBody>
      </p:sp>
      <p:sp>
        <p:nvSpPr>
          <p:cNvPr id="167" name="Google Shape;167;p18"/>
          <p:cNvSpPr txBox="1"/>
          <p:nvPr>
            <p:ph idx="8" type="body"/>
          </p:nvPr>
        </p:nvSpPr>
        <p:spPr>
          <a:xfrm>
            <a:off x="391625" y="3489625"/>
            <a:ext cx="2151000" cy="945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Font typeface="Inter"/>
              <a:buChar char="●"/>
              <a:defRPr/>
            </a:lvl1pPr>
            <a:lvl2pPr indent="-304800" lvl="1" marL="914400" algn="l">
              <a:lnSpc>
                <a:spcPct val="115000"/>
              </a:lnSpc>
              <a:spcBef>
                <a:spcPts val="0"/>
              </a:spcBef>
              <a:spcAft>
                <a:spcPts val="0"/>
              </a:spcAft>
              <a:buSzPts val="1200"/>
              <a:buFont typeface="Inter"/>
              <a:buChar char="○"/>
              <a:defRPr/>
            </a:lvl2pPr>
            <a:lvl3pPr indent="-304800" lvl="2" marL="1371600" algn="l">
              <a:lnSpc>
                <a:spcPct val="115000"/>
              </a:lnSpc>
              <a:spcBef>
                <a:spcPts val="0"/>
              </a:spcBef>
              <a:spcAft>
                <a:spcPts val="0"/>
              </a:spcAft>
              <a:buSzPts val="1200"/>
              <a:buFont typeface="Inter"/>
              <a:buChar char="■"/>
              <a:defRPr/>
            </a:lvl3pPr>
            <a:lvl4pPr indent="-304800" lvl="3" marL="1828800" algn="l">
              <a:lnSpc>
                <a:spcPct val="115000"/>
              </a:lnSpc>
              <a:spcBef>
                <a:spcPts val="0"/>
              </a:spcBef>
              <a:spcAft>
                <a:spcPts val="0"/>
              </a:spcAft>
              <a:buSzPts val="1200"/>
              <a:buFont typeface="Inter"/>
              <a:buChar char="●"/>
              <a:defRPr/>
            </a:lvl4pPr>
            <a:lvl5pPr indent="-304800" lvl="4" marL="2286000" algn="l">
              <a:lnSpc>
                <a:spcPct val="115000"/>
              </a:lnSpc>
              <a:spcBef>
                <a:spcPts val="0"/>
              </a:spcBef>
              <a:spcAft>
                <a:spcPts val="0"/>
              </a:spcAft>
              <a:buSzPts val="1200"/>
              <a:buFont typeface="Inter"/>
              <a:buChar char="○"/>
              <a:defRPr/>
            </a:lvl5pPr>
            <a:lvl6pPr indent="-304800" lvl="5" marL="2743200" algn="l">
              <a:lnSpc>
                <a:spcPct val="115000"/>
              </a:lnSpc>
              <a:spcBef>
                <a:spcPts val="0"/>
              </a:spcBef>
              <a:spcAft>
                <a:spcPts val="0"/>
              </a:spcAft>
              <a:buSzPts val="1200"/>
              <a:buFont typeface="Inter"/>
              <a:buChar char="■"/>
              <a:defRPr/>
            </a:lvl6pPr>
            <a:lvl7pPr indent="-304800" lvl="6" marL="3200400" algn="l">
              <a:lnSpc>
                <a:spcPct val="115000"/>
              </a:lnSpc>
              <a:spcBef>
                <a:spcPts val="0"/>
              </a:spcBef>
              <a:spcAft>
                <a:spcPts val="0"/>
              </a:spcAft>
              <a:buSzPts val="1200"/>
              <a:buFont typeface="Inter"/>
              <a:buChar char="●"/>
              <a:defRPr/>
            </a:lvl7pPr>
            <a:lvl8pPr indent="-304800" lvl="7" marL="3657600" algn="l">
              <a:lnSpc>
                <a:spcPct val="115000"/>
              </a:lnSpc>
              <a:spcBef>
                <a:spcPts val="0"/>
              </a:spcBef>
              <a:spcAft>
                <a:spcPts val="0"/>
              </a:spcAft>
              <a:buSzPts val="1200"/>
              <a:buFont typeface="Inter"/>
              <a:buChar char="○"/>
              <a:defRPr/>
            </a:lvl8pPr>
            <a:lvl9pPr indent="-304800" lvl="8" marL="4114800" algn="l">
              <a:lnSpc>
                <a:spcPct val="115000"/>
              </a:lnSpc>
              <a:spcBef>
                <a:spcPts val="0"/>
              </a:spcBef>
              <a:spcAft>
                <a:spcPts val="0"/>
              </a:spcAft>
              <a:buSzPts val="1200"/>
              <a:buFont typeface="Inter"/>
              <a:buChar char="■"/>
              <a:defRPr/>
            </a:lvl9pPr>
          </a:lstStyle>
          <a:p/>
        </p:txBody>
      </p:sp>
      <p:sp>
        <p:nvSpPr>
          <p:cNvPr id="168" name="Google Shape;168;p18"/>
          <p:cNvSpPr txBox="1"/>
          <p:nvPr>
            <p:ph idx="9" type="subTitle"/>
          </p:nvPr>
        </p:nvSpPr>
        <p:spPr>
          <a:xfrm>
            <a:off x="3052450" y="3075100"/>
            <a:ext cx="2151000" cy="77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Inter SemiBold"/>
              <a:buNone/>
              <a:defRPr sz="1600"/>
            </a:lvl1pPr>
            <a:lvl2pPr lvl="1" algn="l">
              <a:lnSpc>
                <a:spcPct val="100000"/>
              </a:lnSpc>
              <a:spcBef>
                <a:spcPts val="0"/>
              </a:spcBef>
              <a:spcAft>
                <a:spcPts val="0"/>
              </a:spcAft>
              <a:buSzPts val="1600"/>
              <a:buFont typeface="Inter SemiBold"/>
              <a:buNone/>
              <a:defRPr sz="1600"/>
            </a:lvl2pPr>
            <a:lvl3pPr lvl="2" algn="l">
              <a:lnSpc>
                <a:spcPct val="100000"/>
              </a:lnSpc>
              <a:spcBef>
                <a:spcPts val="0"/>
              </a:spcBef>
              <a:spcAft>
                <a:spcPts val="0"/>
              </a:spcAft>
              <a:buSzPts val="1600"/>
              <a:buFont typeface="Inter SemiBold"/>
              <a:buNone/>
              <a:defRPr sz="1600"/>
            </a:lvl3pPr>
            <a:lvl4pPr lvl="3" algn="l">
              <a:lnSpc>
                <a:spcPct val="100000"/>
              </a:lnSpc>
              <a:spcBef>
                <a:spcPts val="0"/>
              </a:spcBef>
              <a:spcAft>
                <a:spcPts val="0"/>
              </a:spcAft>
              <a:buSzPts val="1600"/>
              <a:buFont typeface="Inter SemiBold"/>
              <a:buNone/>
              <a:defRPr sz="1600"/>
            </a:lvl4pPr>
            <a:lvl5pPr lvl="4" algn="l">
              <a:lnSpc>
                <a:spcPct val="100000"/>
              </a:lnSpc>
              <a:spcBef>
                <a:spcPts val="0"/>
              </a:spcBef>
              <a:spcAft>
                <a:spcPts val="0"/>
              </a:spcAft>
              <a:buSzPts val="1600"/>
              <a:buFont typeface="Inter SemiBold"/>
              <a:buNone/>
              <a:defRPr sz="1600"/>
            </a:lvl5pPr>
            <a:lvl6pPr lvl="5" algn="l">
              <a:lnSpc>
                <a:spcPct val="100000"/>
              </a:lnSpc>
              <a:spcBef>
                <a:spcPts val="0"/>
              </a:spcBef>
              <a:spcAft>
                <a:spcPts val="0"/>
              </a:spcAft>
              <a:buSzPts val="1600"/>
              <a:buFont typeface="Inter SemiBold"/>
              <a:buNone/>
              <a:defRPr sz="1600"/>
            </a:lvl6pPr>
            <a:lvl7pPr lvl="6" algn="l">
              <a:lnSpc>
                <a:spcPct val="100000"/>
              </a:lnSpc>
              <a:spcBef>
                <a:spcPts val="0"/>
              </a:spcBef>
              <a:spcAft>
                <a:spcPts val="0"/>
              </a:spcAft>
              <a:buSzPts val="1600"/>
              <a:buFont typeface="Inter SemiBold"/>
              <a:buNone/>
              <a:defRPr sz="1600"/>
            </a:lvl7pPr>
            <a:lvl8pPr lvl="7" algn="l">
              <a:lnSpc>
                <a:spcPct val="100000"/>
              </a:lnSpc>
              <a:spcBef>
                <a:spcPts val="0"/>
              </a:spcBef>
              <a:spcAft>
                <a:spcPts val="0"/>
              </a:spcAft>
              <a:buSzPts val="1600"/>
              <a:buFont typeface="Inter SemiBold"/>
              <a:buNone/>
              <a:defRPr sz="1600"/>
            </a:lvl8pPr>
            <a:lvl9pPr lvl="8" algn="l">
              <a:lnSpc>
                <a:spcPct val="100000"/>
              </a:lnSpc>
              <a:spcBef>
                <a:spcPts val="0"/>
              </a:spcBef>
              <a:spcAft>
                <a:spcPts val="0"/>
              </a:spcAft>
              <a:buSzPts val="1600"/>
              <a:buFont typeface="Inter SemiBold"/>
              <a:buNone/>
              <a:defRPr sz="1600"/>
            </a:lvl9pPr>
          </a:lstStyle>
          <a:p/>
        </p:txBody>
      </p:sp>
      <p:sp>
        <p:nvSpPr>
          <p:cNvPr id="169" name="Google Shape;169;p18"/>
          <p:cNvSpPr txBox="1"/>
          <p:nvPr>
            <p:ph idx="13" type="body"/>
          </p:nvPr>
        </p:nvSpPr>
        <p:spPr>
          <a:xfrm>
            <a:off x="2976250" y="3489625"/>
            <a:ext cx="2151000" cy="945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Font typeface="Inter"/>
              <a:buChar char="●"/>
              <a:defRPr/>
            </a:lvl1pPr>
            <a:lvl2pPr indent="-304800" lvl="1" marL="914400" algn="l">
              <a:lnSpc>
                <a:spcPct val="115000"/>
              </a:lnSpc>
              <a:spcBef>
                <a:spcPts val="0"/>
              </a:spcBef>
              <a:spcAft>
                <a:spcPts val="0"/>
              </a:spcAft>
              <a:buSzPts val="1200"/>
              <a:buFont typeface="Inter"/>
              <a:buChar char="○"/>
              <a:defRPr/>
            </a:lvl2pPr>
            <a:lvl3pPr indent="-304800" lvl="2" marL="1371600" algn="l">
              <a:lnSpc>
                <a:spcPct val="115000"/>
              </a:lnSpc>
              <a:spcBef>
                <a:spcPts val="0"/>
              </a:spcBef>
              <a:spcAft>
                <a:spcPts val="0"/>
              </a:spcAft>
              <a:buSzPts val="1200"/>
              <a:buFont typeface="Inter"/>
              <a:buChar char="■"/>
              <a:defRPr/>
            </a:lvl3pPr>
            <a:lvl4pPr indent="-304800" lvl="3" marL="1828800" algn="l">
              <a:lnSpc>
                <a:spcPct val="115000"/>
              </a:lnSpc>
              <a:spcBef>
                <a:spcPts val="0"/>
              </a:spcBef>
              <a:spcAft>
                <a:spcPts val="0"/>
              </a:spcAft>
              <a:buSzPts val="1200"/>
              <a:buFont typeface="Inter"/>
              <a:buChar char="●"/>
              <a:defRPr/>
            </a:lvl4pPr>
            <a:lvl5pPr indent="-304800" lvl="4" marL="2286000" algn="l">
              <a:lnSpc>
                <a:spcPct val="115000"/>
              </a:lnSpc>
              <a:spcBef>
                <a:spcPts val="0"/>
              </a:spcBef>
              <a:spcAft>
                <a:spcPts val="0"/>
              </a:spcAft>
              <a:buSzPts val="1200"/>
              <a:buFont typeface="Inter"/>
              <a:buChar char="○"/>
              <a:defRPr/>
            </a:lvl5pPr>
            <a:lvl6pPr indent="-304800" lvl="5" marL="2743200" algn="l">
              <a:lnSpc>
                <a:spcPct val="115000"/>
              </a:lnSpc>
              <a:spcBef>
                <a:spcPts val="0"/>
              </a:spcBef>
              <a:spcAft>
                <a:spcPts val="0"/>
              </a:spcAft>
              <a:buSzPts val="1200"/>
              <a:buFont typeface="Inter"/>
              <a:buChar char="■"/>
              <a:defRPr/>
            </a:lvl6pPr>
            <a:lvl7pPr indent="-304800" lvl="6" marL="3200400" algn="l">
              <a:lnSpc>
                <a:spcPct val="115000"/>
              </a:lnSpc>
              <a:spcBef>
                <a:spcPts val="0"/>
              </a:spcBef>
              <a:spcAft>
                <a:spcPts val="0"/>
              </a:spcAft>
              <a:buSzPts val="1200"/>
              <a:buFont typeface="Inter"/>
              <a:buChar char="●"/>
              <a:defRPr/>
            </a:lvl7pPr>
            <a:lvl8pPr indent="-304800" lvl="7" marL="3657600" algn="l">
              <a:lnSpc>
                <a:spcPct val="115000"/>
              </a:lnSpc>
              <a:spcBef>
                <a:spcPts val="0"/>
              </a:spcBef>
              <a:spcAft>
                <a:spcPts val="0"/>
              </a:spcAft>
              <a:buSzPts val="1200"/>
              <a:buFont typeface="Inter"/>
              <a:buChar char="○"/>
              <a:defRPr/>
            </a:lvl8pPr>
            <a:lvl9pPr indent="-304800" lvl="8" marL="4114800" algn="l">
              <a:lnSpc>
                <a:spcPct val="115000"/>
              </a:lnSpc>
              <a:spcBef>
                <a:spcPts val="0"/>
              </a:spcBef>
              <a:spcAft>
                <a:spcPts val="0"/>
              </a:spcAft>
              <a:buSzPts val="1200"/>
              <a:buFont typeface="Inter"/>
              <a:buChar char="■"/>
              <a:defRPr/>
            </a:lvl9pPr>
          </a:lstStyle>
          <a:p/>
        </p:txBody>
      </p:sp>
      <p:sp>
        <p:nvSpPr>
          <p:cNvPr id="170" name="Google Shape;170;p18"/>
          <p:cNvSpPr txBox="1"/>
          <p:nvPr>
            <p:ph idx="14" type="subTitle"/>
          </p:nvPr>
        </p:nvSpPr>
        <p:spPr>
          <a:xfrm>
            <a:off x="5637075" y="3075100"/>
            <a:ext cx="2151000" cy="77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Inter SemiBold"/>
              <a:buNone/>
              <a:defRPr sz="1600"/>
            </a:lvl1pPr>
            <a:lvl2pPr lvl="1" algn="l">
              <a:lnSpc>
                <a:spcPct val="100000"/>
              </a:lnSpc>
              <a:spcBef>
                <a:spcPts val="0"/>
              </a:spcBef>
              <a:spcAft>
                <a:spcPts val="0"/>
              </a:spcAft>
              <a:buSzPts val="1600"/>
              <a:buFont typeface="Inter SemiBold"/>
              <a:buNone/>
              <a:defRPr sz="1600"/>
            </a:lvl2pPr>
            <a:lvl3pPr lvl="2" algn="l">
              <a:lnSpc>
                <a:spcPct val="100000"/>
              </a:lnSpc>
              <a:spcBef>
                <a:spcPts val="0"/>
              </a:spcBef>
              <a:spcAft>
                <a:spcPts val="0"/>
              </a:spcAft>
              <a:buSzPts val="1600"/>
              <a:buFont typeface="Inter SemiBold"/>
              <a:buNone/>
              <a:defRPr sz="1600"/>
            </a:lvl3pPr>
            <a:lvl4pPr lvl="3" algn="l">
              <a:lnSpc>
                <a:spcPct val="100000"/>
              </a:lnSpc>
              <a:spcBef>
                <a:spcPts val="0"/>
              </a:spcBef>
              <a:spcAft>
                <a:spcPts val="0"/>
              </a:spcAft>
              <a:buSzPts val="1600"/>
              <a:buFont typeface="Inter SemiBold"/>
              <a:buNone/>
              <a:defRPr sz="1600"/>
            </a:lvl4pPr>
            <a:lvl5pPr lvl="4" algn="l">
              <a:lnSpc>
                <a:spcPct val="100000"/>
              </a:lnSpc>
              <a:spcBef>
                <a:spcPts val="0"/>
              </a:spcBef>
              <a:spcAft>
                <a:spcPts val="0"/>
              </a:spcAft>
              <a:buSzPts val="1600"/>
              <a:buFont typeface="Inter SemiBold"/>
              <a:buNone/>
              <a:defRPr sz="1600"/>
            </a:lvl5pPr>
            <a:lvl6pPr lvl="5" algn="l">
              <a:lnSpc>
                <a:spcPct val="100000"/>
              </a:lnSpc>
              <a:spcBef>
                <a:spcPts val="0"/>
              </a:spcBef>
              <a:spcAft>
                <a:spcPts val="0"/>
              </a:spcAft>
              <a:buSzPts val="1600"/>
              <a:buFont typeface="Inter SemiBold"/>
              <a:buNone/>
              <a:defRPr sz="1600"/>
            </a:lvl6pPr>
            <a:lvl7pPr lvl="6" algn="l">
              <a:lnSpc>
                <a:spcPct val="100000"/>
              </a:lnSpc>
              <a:spcBef>
                <a:spcPts val="0"/>
              </a:spcBef>
              <a:spcAft>
                <a:spcPts val="0"/>
              </a:spcAft>
              <a:buSzPts val="1600"/>
              <a:buFont typeface="Inter SemiBold"/>
              <a:buNone/>
              <a:defRPr sz="1600"/>
            </a:lvl7pPr>
            <a:lvl8pPr lvl="7" algn="l">
              <a:lnSpc>
                <a:spcPct val="100000"/>
              </a:lnSpc>
              <a:spcBef>
                <a:spcPts val="0"/>
              </a:spcBef>
              <a:spcAft>
                <a:spcPts val="0"/>
              </a:spcAft>
              <a:buSzPts val="1600"/>
              <a:buFont typeface="Inter SemiBold"/>
              <a:buNone/>
              <a:defRPr sz="1600"/>
            </a:lvl8pPr>
            <a:lvl9pPr lvl="8" algn="l">
              <a:lnSpc>
                <a:spcPct val="100000"/>
              </a:lnSpc>
              <a:spcBef>
                <a:spcPts val="0"/>
              </a:spcBef>
              <a:spcAft>
                <a:spcPts val="0"/>
              </a:spcAft>
              <a:buSzPts val="1600"/>
              <a:buFont typeface="Inter SemiBold"/>
              <a:buNone/>
              <a:defRPr sz="1600"/>
            </a:lvl9pPr>
          </a:lstStyle>
          <a:p/>
        </p:txBody>
      </p:sp>
      <p:sp>
        <p:nvSpPr>
          <p:cNvPr id="171" name="Google Shape;171;p18"/>
          <p:cNvSpPr txBox="1"/>
          <p:nvPr>
            <p:ph idx="15" type="body"/>
          </p:nvPr>
        </p:nvSpPr>
        <p:spPr>
          <a:xfrm>
            <a:off x="5560875" y="3489625"/>
            <a:ext cx="2151000" cy="945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Font typeface="Inter"/>
              <a:buChar char="●"/>
              <a:defRPr/>
            </a:lvl1pPr>
            <a:lvl2pPr indent="-304800" lvl="1" marL="914400" algn="l">
              <a:lnSpc>
                <a:spcPct val="115000"/>
              </a:lnSpc>
              <a:spcBef>
                <a:spcPts val="0"/>
              </a:spcBef>
              <a:spcAft>
                <a:spcPts val="0"/>
              </a:spcAft>
              <a:buSzPts val="1200"/>
              <a:buFont typeface="Inter"/>
              <a:buChar char="○"/>
              <a:defRPr/>
            </a:lvl2pPr>
            <a:lvl3pPr indent="-304800" lvl="2" marL="1371600" algn="l">
              <a:lnSpc>
                <a:spcPct val="115000"/>
              </a:lnSpc>
              <a:spcBef>
                <a:spcPts val="0"/>
              </a:spcBef>
              <a:spcAft>
                <a:spcPts val="0"/>
              </a:spcAft>
              <a:buSzPts val="1200"/>
              <a:buFont typeface="Inter"/>
              <a:buChar char="■"/>
              <a:defRPr/>
            </a:lvl3pPr>
            <a:lvl4pPr indent="-304800" lvl="3" marL="1828800" algn="l">
              <a:lnSpc>
                <a:spcPct val="115000"/>
              </a:lnSpc>
              <a:spcBef>
                <a:spcPts val="0"/>
              </a:spcBef>
              <a:spcAft>
                <a:spcPts val="0"/>
              </a:spcAft>
              <a:buSzPts val="1200"/>
              <a:buFont typeface="Inter"/>
              <a:buChar char="●"/>
              <a:defRPr/>
            </a:lvl4pPr>
            <a:lvl5pPr indent="-304800" lvl="4" marL="2286000" algn="l">
              <a:lnSpc>
                <a:spcPct val="115000"/>
              </a:lnSpc>
              <a:spcBef>
                <a:spcPts val="0"/>
              </a:spcBef>
              <a:spcAft>
                <a:spcPts val="0"/>
              </a:spcAft>
              <a:buSzPts val="1200"/>
              <a:buFont typeface="Inter"/>
              <a:buChar char="○"/>
              <a:defRPr/>
            </a:lvl5pPr>
            <a:lvl6pPr indent="-304800" lvl="5" marL="2743200" algn="l">
              <a:lnSpc>
                <a:spcPct val="115000"/>
              </a:lnSpc>
              <a:spcBef>
                <a:spcPts val="0"/>
              </a:spcBef>
              <a:spcAft>
                <a:spcPts val="0"/>
              </a:spcAft>
              <a:buSzPts val="1200"/>
              <a:buFont typeface="Inter"/>
              <a:buChar char="■"/>
              <a:defRPr/>
            </a:lvl6pPr>
            <a:lvl7pPr indent="-304800" lvl="6" marL="3200400" algn="l">
              <a:lnSpc>
                <a:spcPct val="115000"/>
              </a:lnSpc>
              <a:spcBef>
                <a:spcPts val="0"/>
              </a:spcBef>
              <a:spcAft>
                <a:spcPts val="0"/>
              </a:spcAft>
              <a:buSzPts val="1200"/>
              <a:buFont typeface="Inter"/>
              <a:buChar char="●"/>
              <a:defRPr/>
            </a:lvl7pPr>
            <a:lvl8pPr indent="-304800" lvl="7" marL="3657600" algn="l">
              <a:lnSpc>
                <a:spcPct val="115000"/>
              </a:lnSpc>
              <a:spcBef>
                <a:spcPts val="0"/>
              </a:spcBef>
              <a:spcAft>
                <a:spcPts val="0"/>
              </a:spcAft>
              <a:buSzPts val="1200"/>
              <a:buFont typeface="Inter"/>
              <a:buChar char="○"/>
              <a:defRPr/>
            </a:lvl8pPr>
            <a:lvl9pPr indent="-304800" lvl="8" marL="4114800" algn="l">
              <a:lnSpc>
                <a:spcPct val="115000"/>
              </a:lnSpc>
              <a:spcBef>
                <a:spcPts val="0"/>
              </a:spcBef>
              <a:spcAft>
                <a:spcPts val="0"/>
              </a:spcAft>
              <a:buSzPts val="1200"/>
              <a:buFont typeface="Inter"/>
              <a:buChar char="■"/>
              <a:defRPr/>
            </a:lvl9pPr>
          </a:lstStyle>
          <a:p/>
        </p:txBody>
      </p:sp>
      <p:sp>
        <p:nvSpPr>
          <p:cNvPr id="172" name="Google Shape;172;p18"/>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dk1"/>
                </a:solidFill>
                <a:latin typeface="Inter"/>
                <a:ea typeface="Inter"/>
                <a:cs typeface="Inter"/>
                <a:sym typeface="Inter"/>
              </a:rPr>
              <a:t>Confidential</a:t>
            </a:r>
            <a:endParaRPr b="0" i="0" sz="700" u="none" cap="none" strike="noStrike">
              <a:solidFill>
                <a:schemeClr val="dk1"/>
              </a:solidFill>
              <a:latin typeface="Inter"/>
              <a:ea typeface="Inter"/>
              <a:cs typeface="Inter"/>
              <a:sym typeface="Inter"/>
            </a:endParaRPr>
          </a:p>
        </p:txBody>
      </p:sp>
      <p:sp>
        <p:nvSpPr>
          <p:cNvPr id="173" name="Google Shape;173;p18"/>
          <p:cNvSpPr txBox="1"/>
          <p:nvPr>
            <p:ph idx="12" type="sldNum"/>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lvl1pPr indent="0" lvl="0"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1pPr>
            <a:lvl2pPr indent="0" lvl="1"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2pPr>
            <a:lvl3pPr indent="0" lvl="2"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3pPr>
            <a:lvl4pPr indent="0" lvl="3"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4pPr>
            <a:lvl5pPr indent="0" lvl="4"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5pPr>
            <a:lvl6pPr indent="0" lvl="5"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6pPr>
            <a:lvl7pPr indent="0" lvl="6"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7pPr>
            <a:lvl8pPr indent="0" lvl="7"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8pPr>
            <a:lvl9pPr indent="0" lvl="8"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74" name="Google Shape;174;p18"/>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dk1"/>
                </a:solidFill>
                <a:latin typeface="Inter"/>
                <a:ea typeface="Inter"/>
                <a:cs typeface="Inter"/>
                <a:sym typeface="Inter"/>
              </a:rPr>
              <a:t>Copyright ©</a:t>
            </a:r>
            <a:endParaRPr b="0" i="0" sz="700" u="none" cap="none" strike="noStrike">
              <a:solidFill>
                <a:schemeClr val="dk1"/>
              </a:solidFill>
              <a:latin typeface="Inter"/>
              <a:ea typeface="Inter"/>
              <a:cs typeface="Inter"/>
              <a:sym typeface="Inte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 Benefits">
  <p:cSld name="CUSTOM">
    <p:bg>
      <p:bgPr>
        <a:solidFill>
          <a:schemeClr val="lt1"/>
        </a:solidFill>
      </p:bgPr>
    </p:bg>
    <p:spTree>
      <p:nvGrpSpPr>
        <p:cNvPr id="175" name="Shape 175"/>
        <p:cNvGrpSpPr/>
        <p:nvPr/>
      </p:nvGrpSpPr>
      <p:grpSpPr>
        <a:xfrm>
          <a:off x="0" y="0"/>
          <a:ext cx="0" cy="0"/>
          <a:chOff x="0" y="0"/>
          <a:chExt cx="0" cy="0"/>
        </a:xfrm>
      </p:grpSpPr>
      <p:sp>
        <p:nvSpPr>
          <p:cNvPr id="176" name="Google Shape;176;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177" name="Google Shape;177;p19"/>
          <p:cNvCxnSpPr/>
          <p:nvPr/>
        </p:nvCxnSpPr>
        <p:spPr>
          <a:xfrm rot="10800000">
            <a:off x="560525" y="279400"/>
            <a:ext cx="149400" cy="0"/>
          </a:xfrm>
          <a:prstGeom prst="straightConnector1">
            <a:avLst/>
          </a:prstGeom>
          <a:noFill/>
          <a:ln cap="flat" cmpd="sng" w="9525">
            <a:solidFill>
              <a:schemeClr val="dk1"/>
            </a:solidFill>
            <a:prstDash val="solid"/>
            <a:round/>
            <a:headEnd len="sm" w="sm" type="none"/>
            <a:tailEnd len="sm" w="sm" type="none"/>
          </a:ln>
        </p:spPr>
      </p:cxnSp>
      <p:sp>
        <p:nvSpPr>
          <p:cNvPr id="178" name="Google Shape;178;p19"/>
          <p:cNvSpPr txBox="1"/>
          <p:nvPr>
            <p:ph type="title"/>
          </p:nvPr>
        </p:nvSpPr>
        <p:spPr>
          <a:xfrm>
            <a:off x="452575" y="633600"/>
            <a:ext cx="3954600" cy="13161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SzPts val="4200"/>
              <a:buFont typeface="Inter"/>
              <a:buNone/>
              <a:defRPr/>
            </a:lvl1pPr>
            <a:lvl2pPr lvl="1" algn="l">
              <a:lnSpc>
                <a:spcPct val="80000"/>
              </a:lnSpc>
              <a:spcBef>
                <a:spcPts val="0"/>
              </a:spcBef>
              <a:spcAft>
                <a:spcPts val="0"/>
              </a:spcAft>
              <a:buSzPts val="4200"/>
              <a:buFont typeface="Inter"/>
              <a:buNone/>
              <a:defRPr b="1"/>
            </a:lvl2pPr>
            <a:lvl3pPr lvl="2" algn="l">
              <a:lnSpc>
                <a:spcPct val="80000"/>
              </a:lnSpc>
              <a:spcBef>
                <a:spcPts val="0"/>
              </a:spcBef>
              <a:spcAft>
                <a:spcPts val="0"/>
              </a:spcAft>
              <a:buSzPts val="4200"/>
              <a:buFont typeface="Inter"/>
              <a:buNone/>
              <a:defRPr b="1"/>
            </a:lvl3pPr>
            <a:lvl4pPr lvl="3" algn="l">
              <a:lnSpc>
                <a:spcPct val="80000"/>
              </a:lnSpc>
              <a:spcBef>
                <a:spcPts val="0"/>
              </a:spcBef>
              <a:spcAft>
                <a:spcPts val="0"/>
              </a:spcAft>
              <a:buSzPts val="4200"/>
              <a:buFont typeface="Inter"/>
              <a:buNone/>
              <a:defRPr b="1"/>
            </a:lvl4pPr>
            <a:lvl5pPr lvl="4" algn="l">
              <a:lnSpc>
                <a:spcPct val="80000"/>
              </a:lnSpc>
              <a:spcBef>
                <a:spcPts val="0"/>
              </a:spcBef>
              <a:spcAft>
                <a:spcPts val="0"/>
              </a:spcAft>
              <a:buSzPts val="4200"/>
              <a:buFont typeface="Inter"/>
              <a:buNone/>
              <a:defRPr b="1"/>
            </a:lvl5pPr>
            <a:lvl6pPr lvl="5" algn="l">
              <a:lnSpc>
                <a:spcPct val="80000"/>
              </a:lnSpc>
              <a:spcBef>
                <a:spcPts val="0"/>
              </a:spcBef>
              <a:spcAft>
                <a:spcPts val="0"/>
              </a:spcAft>
              <a:buSzPts val="4200"/>
              <a:buFont typeface="Inter"/>
              <a:buNone/>
              <a:defRPr b="1"/>
            </a:lvl6pPr>
            <a:lvl7pPr lvl="6" algn="l">
              <a:lnSpc>
                <a:spcPct val="80000"/>
              </a:lnSpc>
              <a:spcBef>
                <a:spcPts val="0"/>
              </a:spcBef>
              <a:spcAft>
                <a:spcPts val="0"/>
              </a:spcAft>
              <a:buSzPts val="4200"/>
              <a:buFont typeface="Inter"/>
              <a:buNone/>
              <a:defRPr b="1"/>
            </a:lvl7pPr>
            <a:lvl8pPr lvl="7" algn="l">
              <a:lnSpc>
                <a:spcPct val="80000"/>
              </a:lnSpc>
              <a:spcBef>
                <a:spcPts val="0"/>
              </a:spcBef>
              <a:spcAft>
                <a:spcPts val="0"/>
              </a:spcAft>
              <a:buSzPts val="4200"/>
              <a:buFont typeface="Inter"/>
              <a:buNone/>
              <a:defRPr b="1"/>
            </a:lvl8pPr>
            <a:lvl9pPr lvl="8" algn="l">
              <a:lnSpc>
                <a:spcPct val="80000"/>
              </a:lnSpc>
              <a:spcBef>
                <a:spcPts val="0"/>
              </a:spcBef>
              <a:spcAft>
                <a:spcPts val="0"/>
              </a:spcAft>
              <a:buSzPts val="4200"/>
              <a:buFont typeface="Inter"/>
              <a:buNone/>
              <a:defRPr b="1"/>
            </a:lvl9pPr>
          </a:lstStyle>
          <a:p/>
        </p:txBody>
      </p:sp>
      <p:sp>
        <p:nvSpPr>
          <p:cNvPr id="179" name="Google Shape;179;p19"/>
          <p:cNvSpPr txBox="1"/>
          <p:nvPr>
            <p:ph idx="1" type="body"/>
          </p:nvPr>
        </p:nvSpPr>
        <p:spPr>
          <a:xfrm>
            <a:off x="560525" y="1966775"/>
            <a:ext cx="3212700" cy="20802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Font typeface="Inter"/>
              <a:buChar char="●"/>
              <a:defRPr/>
            </a:lvl1pPr>
            <a:lvl2pPr indent="-304800" lvl="1" marL="914400" algn="l">
              <a:lnSpc>
                <a:spcPct val="100000"/>
              </a:lnSpc>
              <a:spcBef>
                <a:spcPts val="0"/>
              </a:spcBef>
              <a:spcAft>
                <a:spcPts val="0"/>
              </a:spcAft>
              <a:buSzPts val="1200"/>
              <a:buFont typeface="Inter"/>
              <a:buChar char="○"/>
              <a:defRPr/>
            </a:lvl2pPr>
            <a:lvl3pPr indent="-304800" lvl="2" marL="1371600" algn="l">
              <a:lnSpc>
                <a:spcPct val="100000"/>
              </a:lnSpc>
              <a:spcBef>
                <a:spcPts val="0"/>
              </a:spcBef>
              <a:spcAft>
                <a:spcPts val="0"/>
              </a:spcAft>
              <a:buSzPts val="1200"/>
              <a:buFont typeface="Inter"/>
              <a:buChar char="■"/>
              <a:defRPr/>
            </a:lvl3pPr>
            <a:lvl4pPr indent="-304800" lvl="3" marL="1828800" algn="l">
              <a:lnSpc>
                <a:spcPct val="100000"/>
              </a:lnSpc>
              <a:spcBef>
                <a:spcPts val="0"/>
              </a:spcBef>
              <a:spcAft>
                <a:spcPts val="0"/>
              </a:spcAft>
              <a:buSzPts val="1200"/>
              <a:buFont typeface="Inter"/>
              <a:buChar char="●"/>
              <a:defRPr/>
            </a:lvl4pPr>
            <a:lvl5pPr indent="-304800" lvl="4" marL="2286000" algn="l">
              <a:lnSpc>
                <a:spcPct val="100000"/>
              </a:lnSpc>
              <a:spcBef>
                <a:spcPts val="0"/>
              </a:spcBef>
              <a:spcAft>
                <a:spcPts val="0"/>
              </a:spcAft>
              <a:buSzPts val="1200"/>
              <a:buFont typeface="Inter"/>
              <a:buChar char="○"/>
              <a:defRPr/>
            </a:lvl5pPr>
            <a:lvl6pPr indent="-304800" lvl="5" marL="2743200" algn="l">
              <a:lnSpc>
                <a:spcPct val="100000"/>
              </a:lnSpc>
              <a:spcBef>
                <a:spcPts val="0"/>
              </a:spcBef>
              <a:spcAft>
                <a:spcPts val="0"/>
              </a:spcAft>
              <a:buSzPts val="1200"/>
              <a:buFont typeface="Inter"/>
              <a:buChar char="■"/>
              <a:defRPr/>
            </a:lvl6pPr>
            <a:lvl7pPr indent="-304800" lvl="6" marL="3200400" algn="l">
              <a:lnSpc>
                <a:spcPct val="100000"/>
              </a:lnSpc>
              <a:spcBef>
                <a:spcPts val="0"/>
              </a:spcBef>
              <a:spcAft>
                <a:spcPts val="0"/>
              </a:spcAft>
              <a:buSzPts val="1200"/>
              <a:buFont typeface="Inter"/>
              <a:buChar char="●"/>
              <a:defRPr/>
            </a:lvl7pPr>
            <a:lvl8pPr indent="-304800" lvl="7" marL="3657600" algn="l">
              <a:lnSpc>
                <a:spcPct val="100000"/>
              </a:lnSpc>
              <a:spcBef>
                <a:spcPts val="0"/>
              </a:spcBef>
              <a:spcAft>
                <a:spcPts val="0"/>
              </a:spcAft>
              <a:buSzPts val="1200"/>
              <a:buFont typeface="Inter"/>
              <a:buChar char="○"/>
              <a:defRPr/>
            </a:lvl8pPr>
            <a:lvl9pPr indent="-304800" lvl="8" marL="4114800" algn="l">
              <a:lnSpc>
                <a:spcPct val="100000"/>
              </a:lnSpc>
              <a:spcBef>
                <a:spcPts val="0"/>
              </a:spcBef>
              <a:spcAft>
                <a:spcPts val="0"/>
              </a:spcAft>
              <a:buSzPts val="1200"/>
              <a:buFont typeface="Inter"/>
              <a:buChar char="■"/>
              <a:defRPr/>
            </a:lvl9pPr>
          </a:lstStyle>
          <a:p/>
        </p:txBody>
      </p:sp>
      <p:sp>
        <p:nvSpPr>
          <p:cNvPr id="180" name="Google Shape;180;p19"/>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dk1"/>
                </a:solidFill>
                <a:latin typeface="Inter"/>
                <a:ea typeface="Inter"/>
                <a:cs typeface="Inter"/>
                <a:sym typeface="Inter"/>
              </a:rPr>
              <a:t>Confidential</a:t>
            </a:r>
            <a:endParaRPr b="0" i="0" sz="700" u="none" cap="none" strike="noStrike">
              <a:solidFill>
                <a:schemeClr val="dk1"/>
              </a:solidFill>
              <a:latin typeface="Inter"/>
              <a:ea typeface="Inter"/>
              <a:cs typeface="Inter"/>
              <a:sym typeface="Inter"/>
            </a:endParaRPr>
          </a:p>
        </p:txBody>
      </p:sp>
      <p:sp>
        <p:nvSpPr>
          <p:cNvPr id="181" name="Google Shape;181;p19"/>
          <p:cNvSpPr txBox="1"/>
          <p:nvPr>
            <p:ph idx="2" type="sldNum"/>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lvl1pPr indent="0" lvl="0"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1pPr>
            <a:lvl2pPr indent="0" lvl="1"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2pPr>
            <a:lvl3pPr indent="0" lvl="2"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3pPr>
            <a:lvl4pPr indent="0" lvl="3"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4pPr>
            <a:lvl5pPr indent="0" lvl="4"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5pPr>
            <a:lvl6pPr indent="0" lvl="5"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6pPr>
            <a:lvl7pPr indent="0" lvl="6"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7pPr>
            <a:lvl8pPr indent="0" lvl="7"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8pPr>
            <a:lvl9pPr indent="0" lvl="8" marL="0" marR="0" algn="ctr">
              <a:lnSpc>
                <a:spcPct val="100000"/>
              </a:lnSpc>
              <a:spcBef>
                <a:spcPts val="0"/>
              </a:spcBef>
              <a:spcAft>
                <a:spcPts val="0"/>
              </a:spcAft>
              <a:buClr>
                <a:srgbClr val="000000"/>
              </a:buClr>
              <a:buSzPts val="800"/>
              <a:buFont typeface="Arial"/>
              <a:buNone/>
              <a:defRPr b="0" i="0" sz="800" u="none" cap="none" strike="noStrike">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82" name="Google Shape;182;p19"/>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dk1"/>
                </a:solidFill>
                <a:latin typeface="Inter"/>
                <a:ea typeface="Inter"/>
                <a:cs typeface="Inter"/>
                <a:sym typeface="Inter"/>
              </a:rPr>
              <a:t>Copyright ©</a:t>
            </a:r>
            <a:endParaRPr b="0" i="0" sz="700" u="none" cap="none" strike="noStrike">
              <a:solidFill>
                <a:schemeClr val="dk1"/>
              </a:solidFill>
              <a:latin typeface="Inter"/>
              <a:ea typeface="Inter"/>
              <a:cs typeface="Inter"/>
              <a:sym typeface="Inte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s">
  <p:cSld name="CUSTOM_1">
    <p:bg>
      <p:bgPr>
        <a:solidFill>
          <a:schemeClr val="dk2"/>
        </a:solidFill>
      </p:bgPr>
    </p:bg>
    <p:spTree>
      <p:nvGrpSpPr>
        <p:cNvPr id="183" name="Shape 183"/>
        <p:cNvGrpSpPr/>
        <p:nvPr/>
      </p:nvGrpSpPr>
      <p:grpSpPr>
        <a:xfrm>
          <a:off x="0" y="0"/>
          <a:ext cx="0" cy="0"/>
          <a:chOff x="0" y="0"/>
          <a:chExt cx="0" cy="0"/>
        </a:xfrm>
      </p:grpSpPr>
      <p:sp>
        <p:nvSpPr>
          <p:cNvPr id="184" name="Google Shape;184;p20"/>
          <p:cNvSpPr/>
          <p:nvPr>
            <p:ph idx="2" type="pic"/>
          </p:nvPr>
        </p:nvSpPr>
        <p:spPr>
          <a:xfrm>
            <a:off x="211850" y="203250"/>
            <a:ext cx="4292400" cy="4737000"/>
          </a:xfrm>
          <a:prstGeom prst="roundRect">
            <a:avLst>
              <a:gd fmla="val 3358" name="adj"/>
            </a:avLst>
          </a:prstGeom>
          <a:noFill/>
          <a:ln>
            <a:noFill/>
          </a:ln>
        </p:spPr>
      </p:sp>
      <p:sp>
        <p:nvSpPr>
          <p:cNvPr id="185" name="Google Shape;185;p20"/>
          <p:cNvSpPr/>
          <p:nvPr>
            <p:ph idx="3" type="pic"/>
          </p:nvPr>
        </p:nvSpPr>
        <p:spPr>
          <a:xfrm>
            <a:off x="4639750" y="203250"/>
            <a:ext cx="4292400" cy="4737000"/>
          </a:xfrm>
          <a:prstGeom prst="roundRect">
            <a:avLst>
              <a:gd fmla="val 3358" name="adj"/>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Model" type="twoColTx">
  <p:cSld name="TITLE_AND_TWO_COLUMNS">
    <p:bg>
      <p:bgPr>
        <a:solidFill>
          <a:schemeClr val="dk1"/>
        </a:solidFill>
      </p:bgPr>
    </p:bg>
    <p:spTree>
      <p:nvGrpSpPr>
        <p:cNvPr id="17" name="Shape 17"/>
        <p:cNvGrpSpPr/>
        <p:nvPr/>
      </p:nvGrpSpPr>
      <p:grpSpPr>
        <a:xfrm>
          <a:off x="0" y="0"/>
          <a:ext cx="0" cy="0"/>
          <a:chOff x="0" y="0"/>
          <a:chExt cx="0" cy="0"/>
        </a:xfrm>
      </p:grpSpPr>
      <p:sp>
        <p:nvSpPr>
          <p:cNvPr id="18" name="Google Shape;18;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19" name="Google Shape;19;p3"/>
          <p:cNvCxnSpPr/>
          <p:nvPr/>
        </p:nvCxnSpPr>
        <p:spPr>
          <a:xfrm rot="10800000">
            <a:off x="560525" y="279400"/>
            <a:ext cx="149400" cy="0"/>
          </a:xfrm>
          <a:prstGeom prst="straightConnector1">
            <a:avLst/>
          </a:prstGeom>
          <a:noFill/>
          <a:ln cap="flat" cmpd="sng" w="9525">
            <a:solidFill>
              <a:schemeClr val="lt2"/>
            </a:solidFill>
            <a:prstDash val="solid"/>
            <a:round/>
            <a:headEnd len="sm" w="sm" type="none"/>
            <a:tailEnd len="sm" w="sm" type="none"/>
          </a:ln>
        </p:spPr>
      </p:cxnSp>
      <p:sp>
        <p:nvSpPr>
          <p:cNvPr id="20" name="Google Shape;20;p3"/>
          <p:cNvSpPr txBox="1"/>
          <p:nvPr>
            <p:ph type="title"/>
          </p:nvPr>
        </p:nvSpPr>
        <p:spPr>
          <a:xfrm>
            <a:off x="450850" y="596800"/>
            <a:ext cx="6767700" cy="14319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chemeClr val="lt1"/>
              </a:buClr>
              <a:buSzPts val="4200"/>
              <a:buFont typeface="Inter"/>
              <a:buNone/>
              <a:defRPr>
                <a:solidFill>
                  <a:schemeClr val="lt1"/>
                </a:solidFill>
              </a:defRPr>
            </a:lvl1pPr>
            <a:lvl2pPr lvl="1" algn="l">
              <a:lnSpc>
                <a:spcPct val="80000"/>
              </a:lnSpc>
              <a:spcBef>
                <a:spcPts val="0"/>
              </a:spcBef>
              <a:spcAft>
                <a:spcPts val="0"/>
              </a:spcAft>
              <a:buClr>
                <a:schemeClr val="lt1"/>
              </a:buClr>
              <a:buSzPts val="4800"/>
              <a:buNone/>
              <a:defRPr sz="4800">
                <a:solidFill>
                  <a:schemeClr val="lt1"/>
                </a:solidFill>
              </a:defRPr>
            </a:lvl2pPr>
            <a:lvl3pPr lvl="2" algn="l">
              <a:lnSpc>
                <a:spcPct val="80000"/>
              </a:lnSpc>
              <a:spcBef>
                <a:spcPts val="0"/>
              </a:spcBef>
              <a:spcAft>
                <a:spcPts val="0"/>
              </a:spcAft>
              <a:buClr>
                <a:schemeClr val="lt1"/>
              </a:buClr>
              <a:buSzPts val="4800"/>
              <a:buNone/>
              <a:defRPr sz="4800">
                <a:solidFill>
                  <a:schemeClr val="lt1"/>
                </a:solidFill>
              </a:defRPr>
            </a:lvl3pPr>
            <a:lvl4pPr lvl="3" algn="l">
              <a:lnSpc>
                <a:spcPct val="80000"/>
              </a:lnSpc>
              <a:spcBef>
                <a:spcPts val="0"/>
              </a:spcBef>
              <a:spcAft>
                <a:spcPts val="0"/>
              </a:spcAft>
              <a:buClr>
                <a:schemeClr val="lt1"/>
              </a:buClr>
              <a:buSzPts val="4800"/>
              <a:buNone/>
              <a:defRPr sz="4800">
                <a:solidFill>
                  <a:schemeClr val="lt1"/>
                </a:solidFill>
              </a:defRPr>
            </a:lvl4pPr>
            <a:lvl5pPr lvl="4" algn="l">
              <a:lnSpc>
                <a:spcPct val="80000"/>
              </a:lnSpc>
              <a:spcBef>
                <a:spcPts val="0"/>
              </a:spcBef>
              <a:spcAft>
                <a:spcPts val="0"/>
              </a:spcAft>
              <a:buClr>
                <a:schemeClr val="lt1"/>
              </a:buClr>
              <a:buSzPts val="4800"/>
              <a:buNone/>
              <a:defRPr sz="4800">
                <a:solidFill>
                  <a:schemeClr val="lt1"/>
                </a:solidFill>
              </a:defRPr>
            </a:lvl5pPr>
            <a:lvl6pPr lvl="5" algn="l">
              <a:lnSpc>
                <a:spcPct val="80000"/>
              </a:lnSpc>
              <a:spcBef>
                <a:spcPts val="0"/>
              </a:spcBef>
              <a:spcAft>
                <a:spcPts val="0"/>
              </a:spcAft>
              <a:buClr>
                <a:schemeClr val="lt1"/>
              </a:buClr>
              <a:buSzPts val="4800"/>
              <a:buNone/>
              <a:defRPr sz="4800">
                <a:solidFill>
                  <a:schemeClr val="lt1"/>
                </a:solidFill>
              </a:defRPr>
            </a:lvl6pPr>
            <a:lvl7pPr lvl="6" algn="l">
              <a:lnSpc>
                <a:spcPct val="80000"/>
              </a:lnSpc>
              <a:spcBef>
                <a:spcPts val="0"/>
              </a:spcBef>
              <a:spcAft>
                <a:spcPts val="0"/>
              </a:spcAft>
              <a:buClr>
                <a:schemeClr val="lt1"/>
              </a:buClr>
              <a:buSzPts val="4800"/>
              <a:buNone/>
              <a:defRPr sz="4800">
                <a:solidFill>
                  <a:schemeClr val="lt1"/>
                </a:solidFill>
              </a:defRPr>
            </a:lvl7pPr>
            <a:lvl8pPr lvl="7" algn="l">
              <a:lnSpc>
                <a:spcPct val="80000"/>
              </a:lnSpc>
              <a:spcBef>
                <a:spcPts val="0"/>
              </a:spcBef>
              <a:spcAft>
                <a:spcPts val="0"/>
              </a:spcAft>
              <a:buClr>
                <a:schemeClr val="lt1"/>
              </a:buClr>
              <a:buSzPts val="4800"/>
              <a:buNone/>
              <a:defRPr sz="4800">
                <a:solidFill>
                  <a:schemeClr val="lt1"/>
                </a:solidFill>
              </a:defRPr>
            </a:lvl8pPr>
            <a:lvl9pPr lvl="8" algn="l">
              <a:lnSpc>
                <a:spcPct val="80000"/>
              </a:lnSpc>
              <a:spcBef>
                <a:spcPts val="0"/>
              </a:spcBef>
              <a:spcAft>
                <a:spcPts val="0"/>
              </a:spcAft>
              <a:buClr>
                <a:schemeClr val="lt1"/>
              </a:buClr>
              <a:buSzPts val="4800"/>
              <a:buNone/>
              <a:defRPr sz="4800">
                <a:solidFill>
                  <a:schemeClr val="lt1"/>
                </a:solidFill>
              </a:defRPr>
            </a:lvl9pPr>
          </a:lstStyle>
          <a:p/>
        </p:txBody>
      </p:sp>
      <p:sp>
        <p:nvSpPr>
          <p:cNvPr id="21" name="Google Shape;21;p3"/>
          <p:cNvSpPr txBox="1"/>
          <p:nvPr>
            <p:ph idx="1" type="body"/>
          </p:nvPr>
        </p:nvSpPr>
        <p:spPr>
          <a:xfrm>
            <a:off x="560525" y="3718900"/>
            <a:ext cx="3552600" cy="8736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l">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l">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l">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l">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l">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l">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l">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l">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22" name="Google Shape;22;p3"/>
          <p:cNvSpPr txBox="1"/>
          <p:nvPr>
            <p:ph idx="2" type="body"/>
          </p:nvPr>
        </p:nvSpPr>
        <p:spPr>
          <a:xfrm>
            <a:off x="4113125" y="3718900"/>
            <a:ext cx="3552600" cy="8736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l">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l">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l">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l">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l">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l">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l">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l">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23" name="Google Shape;23;p3"/>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lt2"/>
                </a:solidFill>
                <a:latin typeface="Inter"/>
                <a:ea typeface="Inter"/>
                <a:cs typeface="Inter"/>
                <a:sym typeface="Inter"/>
              </a:rPr>
              <a:t>Confidential</a:t>
            </a:r>
            <a:endParaRPr b="0" i="0" sz="700" u="none" cap="none" strike="noStrike">
              <a:solidFill>
                <a:schemeClr val="lt2"/>
              </a:solidFill>
              <a:latin typeface="Inter"/>
              <a:ea typeface="Inter"/>
              <a:cs typeface="Inter"/>
              <a:sym typeface="Inter"/>
            </a:endParaRPr>
          </a:p>
        </p:txBody>
      </p:sp>
      <p:sp>
        <p:nvSpPr>
          <p:cNvPr id="24" name="Google Shape;24;p3"/>
          <p:cNvSpPr txBox="1"/>
          <p:nvPr>
            <p:ph idx="3" type="sldNum"/>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lvl1pPr indent="0" lvl="0"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1pPr>
            <a:lvl2pPr indent="0" lvl="1"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2pPr>
            <a:lvl3pPr indent="0" lvl="2"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3pPr>
            <a:lvl4pPr indent="0" lvl="3"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4pPr>
            <a:lvl5pPr indent="0" lvl="4"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5pPr>
            <a:lvl6pPr indent="0" lvl="5"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6pPr>
            <a:lvl7pPr indent="0" lvl="6"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7pPr>
            <a:lvl8pPr indent="0" lvl="7"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8pPr>
            <a:lvl9pPr indent="0" lvl="8"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25" name="Google Shape;25;p3"/>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lt2"/>
                </a:solidFill>
                <a:latin typeface="Inter"/>
                <a:ea typeface="Inter"/>
                <a:cs typeface="Inter"/>
                <a:sym typeface="Inter"/>
              </a:rPr>
              <a:t>Copyright ©</a:t>
            </a:r>
            <a:endParaRPr b="0" i="0" sz="700" u="none" cap="none" strike="noStrike">
              <a:solidFill>
                <a:schemeClr val="lt2"/>
              </a:solidFill>
              <a:latin typeface="Inter"/>
              <a:ea typeface="Inter"/>
              <a:cs typeface="Inter"/>
              <a:sym typeface="Inte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Competition">
  <p:cSld name="CUSTOM_2">
    <p:bg>
      <p:bgPr>
        <a:solidFill>
          <a:schemeClr val="lt1"/>
        </a:solidFill>
      </p:bgPr>
    </p:bg>
    <p:spTree>
      <p:nvGrpSpPr>
        <p:cNvPr id="186" name="Shape 186"/>
        <p:cNvGrpSpPr/>
        <p:nvPr/>
      </p:nvGrpSpPr>
      <p:grpSpPr>
        <a:xfrm>
          <a:off x="0" y="0"/>
          <a:ext cx="0" cy="0"/>
          <a:chOff x="0" y="0"/>
          <a:chExt cx="0" cy="0"/>
        </a:xfrm>
      </p:grpSpPr>
      <p:sp>
        <p:nvSpPr>
          <p:cNvPr id="187" name="Google Shape;187;p21"/>
          <p:cNvSpPr/>
          <p:nvPr>
            <p:ph idx="2" type="pic"/>
          </p:nvPr>
        </p:nvSpPr>
        <p:spPr>
          <a:xfrm>
            <a:off x="4014725" y="557375"/>
            <a:ext cx="1374300" cy="1471500"/>
          </a:xfrm>
          <a:prstGeom prst="roundRect">
            <a:avLst>
              <a:gd fmla="val 7582" name="adj"/>
            </a:avLst>
          </a:prstGeom>
          <a:noFill/>
          <a:ln>
            <a:noFill/>
          </a:ln>
        </p:spPr>
      </p:sp>
      <p:sp>
        <p:nvSpPr>
          <p:cNvPr id="188" name="Google Shape;188;p21"/>
          <p:cNvSpPr/>
          <p:nvPr>
            <p:ph idx="3" type="pic"/>
          </p:nvPr>
        </p:nvSpPr>
        <p:spPr>
          <a:xfrm>
            <a:off x="5688575" y="557375"/>
            <a:ext cx="1374300" cy="1471500"/>
          </a:xfrm>
          <a:prstGeom prst="roundRect">
            <a:avLst>
              <a:gd fmla="val 7582" name="adj"/>
            </a:avLst>
          </a:prstGeom>
          <a:noFill/>
          <a:ln>
            <a:noFill/>
          </a:ln>
        </p:spPr>
      </p:sp>
      <p:sp>
        <p:nvSpPr>
          <p:cNvPr id="189" name="Google Shape;189;p21"/>
          <p:cNvSpPr/>
          <p:nvPr>
            <p:ph idx="4" type="pic"/>
          </p:nvPr>
        </p:nvSpPr>
        <p:spPr>
          <a:xfrm>
            <a:off x="7362425" y="557375"/>
            <a:ext cx="1374300" cy="1471500"/>
          </a:xfrm>
          <a:prstGeom prst="roundRect">
            <a:avLst>
              <a:gd fmla="val 7582" name="adj"/>
            </a:avLst>
          </a:prstGeom>
          <a:noFill/>
          <a:ln>
            <a:noFill/>
          </a:ln>
        </p:spPr>
      </p:sp>
      <p:sp>
        <p:nvSpPr>
          <p:cNvPr id="190" name="Google Shape;190;p21"/>
          <p:cNvSpPr/>
          <p:nvPr>
            <p:ph idx="5" type="pic"/>
          </p:nvPr>
        </p:nvSpPr>
        <p:spPr>
          <a:xfrm>
            <a:off x="4014725" y="2644475"/>
            <a:ext cx="1374300" cy="1471500"/>
          </a:xfrm>
          <a:prstGeom prst="roundRect">
            <a:avLst>
              <a:gd fmla="val 7582" name="adj"/>
            </a:avLst>
          </a:prstGeom>
          <a:noFill/>
          <a:ln>
            <a:noFill/>
          </a:ln>
        </p:spPr>
      </p:sp>
      <p:sp>
        <p:nvSpPr>
          <p:cNvPr id="191" name="Google Shape;191;p21"/>
          <p:cNvSpPr/>
          <p:nvPr>
            <p:ph idx="6" type="pic"/>
          </p:nvPr>
        </p:nvSpPr>
        <p:spPr>
          <a:xfrm>
            <a:off x="5688575" y="2644475"/>
            <a:ext cx="1374300" cy="1471500"/>
          </a:xfrm>
          <a:prstGeom prst="roundRect">
            <a:avLst>
              <a:gd fmla="val 7582" name="adj"/>
            </a:avLst>
          </a:prstGeom>
          <a:noFill/>
          <a:ln>
            <a:noFill/>
          </a:ln>
        </p:spPr>
      </p:sp>
      <p:sp>
        <p:nvSpPr>
          <p:cNvPr id="192" name="Google Shape;192;p21"/>
          <p:cNvSpPr/>
          <p:nvPr>
            <p:ph idx="7" type="pic"/>
          </p:nvPr>
        </p:nvSpPr>
        <p:spPr>
          <a:xfrm>
            <a:off x="7362425" y="2644475"/>
            <a:ext cx="1374300" cy="1471500"/>
          </a:xfrm>
          <a:prstGeom prst="roundRect">
            <a:avLst>
              <a:gd fmla="val 7582" name="adj"/>
            </a:avLst>
          </a:prstGeom>
          <a:noFill/>
          <a:ln>
            <a:noFill/>
          </a:ln>
        </p:spPr>
      </p:sp>
      <p:cxnSp>
        <p:nvCxnSpPr>
          <p:cNvPr id="193" name="Google Shape;193;p21"/>
          <p:cNvCxnSpPr/>
          <p:nvPr/>
        </p:nvCxnSpPr>
        <p:spPr>
          <a:xfrm rot="10800000">
            <a:off x="560525" y="279400"/>
            <a:ext cx="149400" cy="0"/>
          </a:xfrm>
          <a:prstGeom prst="straightConnector1">
            <a:avLst/>
          </a:prstGeom>
          <a:noFill/>
          <a:ln cap="flat" cmpd="sng" w="9525">
            <a:solidFill>
              <a:schemeClr val="dk1"/>
            </a:solidFill>
            <a:prstDash val="solid"/>
            <a:round/>
            <a:headEnd len="sm" w="sm" type="none"/>
            <a:tailEnd len="sm" w="sm" type="none"/>
          </a:ln>
        </p:spPr>
      </p:cxnSp>
      <p:sp>
        <p:nvSpPr>
          <p:cNvPr id="194" name="Google Shape;194;p21"/>
          <p:cNvSpPr txBox="1"/>
          <p:nvPr>
            <p:ph type="title"/>
          </p:nvPr>
        </p:nvSpPr>
        <p:spPr>
          <a:xfrm>
            <a:off x="452575" y="596800"/>
            <a:ext cx="3262500" cy="13596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SzPts val="4200"/>
              <a:buFont typeface="Inter"/>
              <a:buNone/>
              <a:defRPr/>
            </a:lvl1pPr>
            <a:lvl2pPr lvl="1" algn="l">
              <a:lnSpc>
                <a:spcPct val="80000"/>
              </a:lnSpc>
              <a:spcBef>
                <a:spcPts val="0"/>
              </a:spcBef>
              <a:spcAft>
                <a:spcPts val="0"/>
              </a:spcAft>
              <a:buSzPts val="4800"/>
              <a:buFont typeface="Inter"/>
              <a:buNone/>
              <a:defRPr b="1" sz="4800"/>
            </a:lvl2pPr>
            <a:lvl3pPr lvl="2" algn="l">
              <a:lnSpc>
                <a:spcPct val="80000"/>
              </a:lnSpc>
              <a:spcBef>
                <a:spcPts val="0"/>
              </a:spcBef>
              <a:spcAft>
                <a:spcPts val="0"/>
              </a:spcAft>
              <a:buSzPts val="4800"/>
              <a:buFont typeface="Inter"/>
              <a:buNone/>
              <a:defRPr b="1" sz="4800"/>
            </a:lvl3pPr>
            <a:lvl4pPr lvl="3" algn="l">
              <a:lnSpc>
                <a:spcPct val="80000"/>
              </a:lnSpc>
              <a:spcBef>
                <a:spcPts val="0"/>
              </a:spcBef>
              <a:spcAft>
                <a:spcPts val="0"/>
              </a:spcAft>
              <a:buSzPts val="4800"/>
              <a:buFont typeface="Inter"/>
              <a:buNone/>
              <a:defRPr b="1" sz="4800"/>
            </a:lvl4pPr>
            <a:lvl5pPr lvl="4" algn="l">
              <a:lnSpc>
                <a:spcPct val="80000"/>
              </a:lnSpc>
              <a:spcBef>
                <a:spcPts val="0"/>
              </a:spcBef>
              <a:spcAft>
                <a:spcPts val="0"/>
              </a:spcAft>
              <a:buSzPts val="4800"/>
              <a:buFont typeface="Inter"/>
              <a:buNone/>
              <a:defRPr b="1" sz="4800"/>
            </a:lvl5pPr>
            <a:lvl6pPr lvl="5" algn="l">
              <a:lnSpc>
                <a:spcPct val="80000"/>
              </a:lnSpc>
              <a:spcBef>
                <a:spcPts val="0"/>
              </a:spcBef>
              <a:spcAft>
                <a:spcPts val="0"/>
              </a:spcAft>
              <a:buSzPts val="4800"/>
              <a:buFont typeface="Inter"/>
              <a:buNone/>
              <a:defRPr b="1" sz="4800"/>
            </a:lvl6pPr>
            <a:lvl7pPr lvl="6" algn="l">
              <a:lnSpc>
                <a:spcPct val="80000"/>
              </a:lnSpc>
              <a:spcBef>
                <a:spcPts val="0"/>
              </a:spcBef>
              <a:spcAft>
                <a:spcPts val="0"/>
              </a:spcAft>
              <a:buSzPts val="4800"/>
              <a:buFont typeface="Inter"/>
              <a:buNone/>
              <a:defRPr b="1" sz="4800"/>
            </a:lvl7pPr>
            <a:lvl8pPr lvl="7" algn="l">
              <a:lnSpc>
                <a:spcPct val="80000"/>
              </a:lnSpc>
              <a:spcBef>
                <a:spcPts val="0"/>
              </a:spcBef>
              <a:spcAft>
                <a:spcPts val="0"/>
              </a:spcAft>
              <a:buSzPts val="4800"/>
              <a:buFont typeface="Inter"/>
              <a:buNone/>
              <a:defRPr b="1" sz="4800"/>
            </a:lvl8pPr>
            <a:lvl9pPr lvl="8" algn="l">
              <a:lnSpc>
                <a:spcPct val="80000"/>
              </a:lnSpc>
              <a:spcBef>
                <a:spcPts val="0"/>
              </a:spcBef>
              <a:spcAft>
                <a:spcPts val="0"/>
              </a:spcAft>
              <a:buSzPts val="4800"/>
              <a:buFont typeface="Inter"/>
              <a:buNone/>
              <a:defRPr b="1" sz="4800"/>
            </a:lvl9pPr>
          </a:lstStyle>
          <a:p/>
        </p:txBody>
      </p:sp>
      <p:sp>
        <p:nvSpPr>
          <p:cNvPr id="195" name="Google Shape;195;p21"/>
          <p:cNvSpPr txBox="1"/>
          <p:nvPr>
            <p:ph idx="1" type="subTitle"/>
          </p:nvPr>
        </p:nvSpPr>
        <p:spPr>
          <a:xfrm>
            <a:off x="452575" y="1956400"/>
            <a:ext cx="2616000" cy="627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Inter SemiBold"/>
              <a:buNone/>
              <a:defRPr sz="1600"/>
            </a:lvl1pPr>
            <a:lvl2pPr lvl="1" algn="l">
              <a:lnSpc>
                <a:spcPct val="100000"/>
              </a:lnSpc>
              <a:spcBef>
                <a:spcPts val="0"/>
              </a:spcBef>
              <a:spcAft>
                <a:spcPts val="0"/>
              </a:spcAft>
              <a:buSzPts val="1600"/>
              <a:buFont typeface="Inter SemiBold"/>
              <a:buNone/>
              <a:defRPr sz="1600"/>
            </a:lvl2pPr>
            <a:lvl3pPr lvl="2" algn="l">
              <a:lnSpc>
                <a:spcPct val="100000"/>
              </a:lnSpc>
              <a:spcBef>
                <a:spcPts val="0"/>
              </a:spcBef>
              <a:spcAft>
                <a:spcPts val="0"/>
              </a:spcAft>
              <a:buSzPts val="1600"/>
              <a:buFont typeface="Inter SemiBold"/>
              <a:buNone/>
              <a:defRPr sz="1600"/>
            </a:lvl3pPr>
            <a:lvl4pPr lvl="3" algn="l">
              <a:lnSpc>
                <a:spcPct val="100000"/>
              </a:lnSpc>
              <a:spcBef>
                <a:spcPts val="0"/>
              </a:spcBef>
              <a:spcAft>
                <a:spcPts val="0"/>
              </a:spcAft>
              <a:buSzPts val="1600"/>
              <a:buFont typeface="Inter SemiBold"/>
              <a:buNone/>
              <a:defRPr sz="1600"/>
            </a:lvl4pPr>
            <a:lvl5pPr lvl="4" algn="l">
              <a:lnSpc>
                <a:spcPct val="100000"/>
              </a:lnSpc>
              <a:spcBef>
                <a:spcPts val="0"/>
              </a:spcBef>
              <a:spcAft>
                <a:spcPts val="0"/>
              </a:spcAft>
              <a:buSzPts val="1600"/>
              <a:buFont typeface="Inter SemiBold"/>
              <a:buNone/>
              <a:defRPr sz="1600"/>
            </a:lvl5pPr>
            <a:lvl6pPr lvl="5" algn="l">
              <a:lnSpc>
                <a:spcPct val="100000"/>
              </a:lnSpc>
              <a:spcBef>
                <a:spcPts val="0"/>
              </a:spcBef>
              <a:spcAft>
                <a:spcPts val="0"/>
              </a:spcAft>
              <a:buSzPts val="1600"/>
              <a:buFont typeface="Inter SemiBold"/>
              <a:buNone/>
              <a:defRPr sz="1600"/>
            </a:lvl6pPr>
            <a:lvl7pPr lvl="6" algn="l">
              <a:lnSpc>
                <a:spcPct val="100000"/>
              </a:lnSpc>
              <a:spcBef>
                <a:spcPts val="0"/>
              </a:spcBef>
              <a:spcAft>
                <a:spcPts val="0"/>
              </a:spcAft>
              <a:buSzPts val="1600"/>
              <a:buFont typeface="Inter SemiBold"/>
              <a:buNone/>
              <a:defRPr sz="1600"/>
            </a:lvl7pPr>
            <a:lvl8pPr lvl="7" algn="l">
              <a:lnSpc>
                <a:spcPct val="100000"/>
              </a:lnSpc>
              <a:spcBef>
                <a:spcPts val="0"/>
              </a:spcBef>
              <a:spcAft>
                <a:spcPts val="0"/>
              </a:spcAft>
              <a:buSzPts val="1600"/>
              <a:buFont typeface="Inter SemiBold"/>
              <a:buNone/>
              <a:defRPr sz="1600"/>
            </a:lvl8pPr>
            <a:lvl9pPr lvl="8" algn="l">
              <a:lnSpc>
                <a:spcPct val="100000"/>
              </a:lnSpc>
              <a:spcBef>
                <a:spcPts val="0"/>
              </a:spcBef>
              <a:spcAft>
                <a:spcPts val="0"/>
              </a:spcAft>
              <a:buSzPts val="1600"/>
              <a:buFont typeface="Inter SemiBold"/>
              <a:buNone/>
              <a:defRPr sz="1600"/>
            </a:lvl9pPr>
          </a:lstStyle>
          <a:p/>
        </p:txBody>
      </p:sp>
      <p:sp>
        <p:nvSpPr>
          <p:cNvPr id="196" name="Google Shape;196;p21"/>
          <p:cNvSpPr txBox="1"/>
          <p:nvPr>
            <p:ph idx="8" type="body"/>
          </p:nvPr>
        </p:nvSpPr>
        <p:spPr>
          <a:xfrm>
            <a:off x="467825" y="2583700"/>
            <a:ext cx="3247200" cy="9450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Font typeface="Inter"/>
              <a:buChar char="●"/>
              <a:defRPr/>
            </a:lvl1pPr>
            <a:lvl2pPr indent="-304800" lvl="1" marL="914400" algn="l">
              <a:lnSpc>
                <a:spcPct val="115000"/>
              </a:lnSpc>
              <a:spcBef>
                <a:spcPts val="0"/>
              </a:spcBef>
              <a:spcAft>
                <a:spcPts val="0"/>
              </a:spcAft>
              <a:buSzPts val="1200"/>
              <a:buFont typeface="Inter"/>
              <a:buChar char="○"/>
              <a:defRPr/>
            </a:lvl2pPr>
            <a:lvl3pPr indent="-304800" lvl="2" marL="1371600" algn="l">
              <a:lnSpc>
                <a:spcPct val="115000"/>
              </a:lnSpc>
              <a:spcBef>
                <a:spcPts val="0"/>
              </a:spcBef>
              <a:spcAft>
                <a:spcPts val="0"/>
              </a:spcAft>
              <a:buSzPts val="1200"/>
              <a:buFont typeface="Inter"/>
              <a:buChar char="■"/>
              <a:defRPr/>
            </a:lvl3pPr>
            <a:lvl4pPr indent="-304800" lvl="3" marL="1828800" algn="l">
              <a:lnSpc>
                <a:spcPct val="115000"/>
              </a:lnSpc>
              <a:spcBef>
                <a:spcPts val="0"/>
              </a:spcBef>
              <a:spcAft>
                <a:spcPts val="0"/>
              </a:spcAft>
              <a:buSzPts val="1200"/>
              <a:buFont typeface="Inter"/>
              <a:buChar char="●"/>
              <a:defRPr/>
            </a:lvl4pPr>
            <a:lvl5pPr indent="-304800" lvl="4" marL="2286000" algn="l">
              <a:lnSpc>
                <a:spcPct val="115000"/>
              </a:lnSpc>
              <a:spcBef>
                <a:spcPts val="0"/>
              </a:spcBef>
              <a:spcAft>
                <a:spcPts val="0"/>
              </a:spcAft>
              <a:buSzPts val="1200"/>
              <a:buFont typeface="Inter"/>
              <a:buChar char="○"/>
              <a:defRPr/>
            </a:lvl5pPr>
            <a:lvl6pPr indent="-304800" lvl="5" marL="2743200" algn="l">
              <a:lnSpc>
                <a:spcPct val="115000"/>
              </a:lnSpc>
              <a:spcBef>
                <a:spcPts val="0"/>
              </a:spcBef>
              <a:spcAft>
                <a:spcPts val="0"/>
              </a:spcAft>
              <a:buSzPts val="1200"/>
              <a:buFont typeface="Inter"/>
              <a:buChar char="■"/>
              <a:defRPr/>
            </a:lvl6pPr>
            <a:lvl7pPr indent="-304800" lvl="6" marL="3200400" algn="l">
              <a:lnSpc>
                <a:spcPct val="115000"/>
              </a:lnSpc>
              <a:spcBef>
                <a:spcPts val="0"/>
              </a:spcBef>
              <a:spcAft>
                <a:spcPts val="0"/>
              </a:spcAft>
              <a:buSzPts val="1200"/>
              <a:buFont typeface="Inter"/>
              <a:buChar char="●"/>
              <a:defRPr/>
            </a:lvl7pPr>
            <a:lvl8pPr indent="-304800" lvl="7" marL="3657600" algn="l">
              <a:lnSpc>
                <a:spcPct val="115000"/>
              </a:lnSpc>
              <a:spcBef>
                <a:spcPts val="0"/>
              </a:spcBef>
              <a:spcAft>
                <a:spcPts val="0"/>
              </a:spcAft>
              <a:buSzPts val="1200"/>
              <a:buFont typeface="Inter"/>
              <a:buChar char="○"/>
              <a:defRPr/>
            </a:lvl8pPr>
            <a:lvl9pPr indent="-304800" lvl="8" marL="4114800" algn="l">
              <a:lnSpc>
                <a:spcPct val="115000"/>
              </a:lnSpc>
              <a:spcBef>
                <a:spcPts val="0"/>
              </a:spcBef>
              <a:spcAft>
                <a:spcPts val="0"/>
              </a:spcAft>
              <a:buSzPts val="1200"/>
              <a:buFont typeface="Inter"/>
              <a:buChar char="■"/>
              <a:defRPr/>
            </a:lvl9pPr>
          </a:lstStyle>
          <a:p/>
        </p:txBody>
      </p:sp>
      <p:sp>
        <p:nvSpPr>
          <p:cNvPr id="197" name="Google Shape;197;p21"/>
          <p:cNvSpPr txBox="1"/>
          <p:nvPr>
            <p:ph idx="9" type="subTitle"/>
          </p:nvPr>
        </p:nvSpPr>
        <p:spPr>
          <a:xfrm>
            <a:off x="4014725" y="2028875"/>
            <a:ext cx="1374300" cy="62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Font typeface="Inter SemiBold"/>
              <a:buNone/>
              <a:defRPr sz="1200"/>
            </a:lvl1pPr>
            <a:lvl2pPr lvl="1" algn="ctr">
              <a:lnSpc>
                <a:spcPct val="100000"/>
              </a:lnSpc>
              <a:spcBef>
                <a:spcPts val="0"/>
              </a:spcBef>
              <a:spcAft>
                <a:spcPts val="0"/>
              </a:spcAft>
              <a:buSzPts val="1600"/>
              <a:buFont typeface="Inter SemiBold"/>
              <a:buNone/>
              <a:defRPr sz="1600"/>
            </a:lvl2pPr>
            <a:lvl3pPr lvl="2" algn="ctr">
              <a:lnSpc>
                <a:spcPct val="100000"/>
              </a:lnSpc>
              <a:spcBef>
                <a:spcPts val="0"/>
              </a:spcBef>
              <a:spcAft>
                <a:spcPts val="0"/>
              </a:spcAft>
              <a:buSzPts val="1600"/>
              <a:buFont typeface="Inter SemiBold"/>
              <a:buNone/>
              <a:defRPr sz="1600"/>
            </a:lvl3pPr>
            <a:lvl4pPr lvl="3" algn="ctr">
              <a:lnSpc>
                <a:spcPct val="100000"/>
              </a:lnSpc>
              <a:spcBef>
                <a:spcPts val="0"/>
              </a:spcBef>
              <a:spcAft>
                <a:spcPts val="0"/>
              </a:spcAft>
              <a:buSzPts val="1600"/>
              <a:buFont typeface="Inter SemiBold"/>
              <a:buNone/>
              <a:defRPr sz="1600"/>
            </a:lvl4pPr>
            <a:lvl5pPr lvl="4" algn="ctr">
              <a:lnSpc>
                <a:spcPct val="100000"/>
              </a:lnSpc>
              <a:spcBef>
                <a:spcPts val="0"/>
              </a:spcBef>
              <a:spcAft>
                <a:spcPts val="0"/>
              </a:spcAft>
              <a:buSzPts val="1600"/>
              <a:buFont typeface="Inter SemiBold"/>
              <a:buNone/>
              <a:defRPr sz="1600"/>
            </a:lvl5pPr>
            <a:lvl6pPr lvl="5" algn="ctr">
              <a:lnSpc>
                <a:spcPct val="100000"/>
              </a:lnSpc>
              <a:spcBef>
                <a:spcPts val="0"/>
              </a:spcBef>
              <a:spcAft>
                <a:spcPts val="0"/>
              </a:spcAft>
              <a:buSzPts val="1600"/>
              <a:buFont typeface="Inter SemiBold"/>
              <a:buNone/>
              <a:defRPr sz="1600"/>
            </a:lvl6pPr>
            <a:lvl7pPr lvl="6" algn="ctr">
              <a:lnSpc>
                <a:spcPct val="100000"/>
              </a:lnSpc>
              <a:spcBef>
                <a:spcPts val="0"/>
              </a:spcBef>
              <a:spcAft>
                <a:spcPts val="0"/>
              </a:spcAft>
              <a:buSzPts val="1600"/>
              <a:buFont typeface="Inter SemiBold"/>
              <a:buNone/>
              <a:defRPr sz="1600"/>
            </a:lvl7pPr>
            <a:lvl8pPr lvl="7" algn="ctr">
              <a:lnSpc>
                <a:spcPct val="100000"/>
              </a:lnSpc>
              <a:spcBef>
                <a:spcPts val="0"/>
              </a:spcBef>
              <a:spcAft>
                <a:spcPts val="0"/>
              </a:spcAft>
              <a:buSzPts val="1600"/>
              <a:buFont typeface="Inter SemiBold"/>
              <a:buNone/>
              <a:defRPr sz="1600"/>
            </a:lvl8pPr>
            <a:lvl9pPr lvl="8" algn="ctr">
              <a:lnSpc>
                <a:spcPct val="100000"/>
              </a:lnSpc>
              <a:spcBef>
                <a:spcPts val="0"/>
              </a:spcBef>
              <a:spcAft>
                <a:spcPts val="0"/>
              </a:spcAft>
              <a:buSzPts val="1600"/>
              <a:buFont typeface="Inter SemiBold"/>
              <a:buNone/>
              <a:defRPr sz="1600"/>
            </a:lvl9pPr>
          </a:lstStyle>
          <a:p/>
        </p:txBody>
      </p:sp>
      <p:sp>
        <p:nvSpPr>
          <p:cNvPr id="198" name="Google Shape;198;p21"/>
          <p:cNvSpPr txBox="1"/>
          <p:nvPr>
            <p:ph idx="13" type="subTitle"/>
          </p:nvPr>
        </p:nvSpPr>
        <p:spPr>
          <a:xfrm>
            <a:off x="5688575" y="2028875"/>
            <a:ext cx="1374300" cy="62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Font typeface="Inter SemiBold"/>
              <a:buNone/>
              <a:defRPr sz="1200"/>
            </a:lvl1pPr>
            <a:lvl2pPr lvl="1" algn="ctr">
              <a:lnSpc>
                <a:spcPct val="100000"/>
              </a:lnSpc>
              <a:spcBef>
                <a:spcPts val="0"/>
              </a:spcBef>
              <a:spcAft>
                <a:spcPts val="0"/>
              </a:spcAft>
              <a:buSzPts val="1600"/>
              <a:buFont typeface="Inter SemiBold"/>
              <a:buNone/>
              <a:defRPr sz="1600"/>
            </a:lvl2pPr>
            <a:lvl3pPr lvl="2" algn="ctr">
              <a:lnSpc>
                <a:spcPct val="100000"/>
              </a:lnSpc>
              <a:spcBef>
                <a:spcPts val="0"/>
              </a:spcBef>
              <a:spcAft>
                <a:spcPts val="0"/>
              </a:spcAft>
              <a:buSzPts val="1600"/>
              <a:buFont typeface="Inter SemiBold"/>
              <a:buNone/>
              <a:defRPr sz="1600"/>
            </a:lvl3pPr>
            <a:lvl4pPr lvl="3" algn="ctr">
              <a:lnSpc>
                <a:spcPct val="100000"/>
              </a:lnSpc>
              <a:spcBef>
                <a:spcPts val="0"/>
              </a:spcBef>
              <a:spcAft>
                <a:spcPts val="0"/>
              </a:spcAft>
              <a:buSzPts val="1600"/>
              <a:buFont typeface="Inter SemiBold"/>
              <a:buNone/>
              <a:defRPr sz="1600"/>
            </a:lvl4pPr>
            <a:lvl5pPr lvl="4" algn="ctr">
              <a:lnSpc>
                <a:spcPct val="100000"/>
              </a:lnSpc>
              <a:spcBef>
                <a:spcPts val="0"/>
              </a:spcBef>
              <a:spcAft>
                <a:spcPts val="0"/>
              </a:spcAft>
              <a:buSzPts val="1600"/>
              <a:buFont typeface="Inter SemiBold"/>
              <a:buNone/>
              <a:defRPr sz="1600"/>
            </a:lvl5pPr>
            <a:lvl6pPr lvl="5" algn="ctr">
              <a:lnSpc>
                <a:spcPct val="100000"/>
              </a:lnSpc>
              <a:spcBef>
                <a:spcPts val="0"/>
              </a:spcBef>
              <a:spcAft>
                <a:spcPts val="0"/>
              </a:spcAft>
              <a:buSzPts val="1600"/>
              <a:buFont typeface="Inter SemiBold"/>
              <a:buNone/>
              <a:defRPr sz="1600"/>
            </a:lvl6pPr>
            <a:lvl7pPr lvl="6" algn="ctr">
              <a:lnSpc>
                <a:spcPct val="100000"/>
              </a:lnSpc>
              <a:spcBef>
                <a:spcPts val="0"/>
              </a:spcBef>
              <a:spcAft>
                <a:spcPts val="0"/>
              </a:spcAft>
              <a:buSzPts val="1600"/>
              <a:buFont typeface="Inter SemiBold"/>
              <a:buNone/>
              <a:defRPr sz="1600"/>
            </a:lvl7pPr>
            <a:lvl8pPr lvl="7" algn="ctr">
              <a:lnSpc>
                <a:spcPct val="100000"/>
              </a:lnSpc>
              <a:spcBef>
                <a:spcPts val="0"/>
              </a:spcBef>
              <a:spcAft>
                <a:spcPts val="0"/>
              </a:spcAft>
              <a:buSzPts val="1600"/>
              <a:buFont typeface="Inter SemiBold"/>
              <a:buNone/>
              <a:defRPr sz="1600"/>
            </a:lvl8pPr>
            <a:lvl9pPr lvl="8" algn="ctr">
              <a:lnSpc>
                <a:spcPct val="100000"/>
              </a:lnSpc>
              <a:spcBef>
                <a:spcPts val="0"/>
              </a:spcBef>
              <a:spcAft>
                <a:spcPts val="0"/>
              </a:spcAft>
              <a:buSzPts val="1600"/>
              <a:buFont typeface="Inter SemiBold"/>
              <a:buNone/>
              <a:defRPr sz="1600"/>
            </a:lvl9pPr>
          </a:lstStyle>
          <a:p/>
        </p:txBody>
      </p:sp>
      <p:sp>
        <p:nvSpPr>
          <p:cNvPr id="199" name="Google Shape;199;p21"/>
          <p:cNvSpPr txBox="1"/>
          <p:nvPr>
            <p:ph idx="14" type="subTitle"/>
          </p:nvPr>
        </p:nvSpPr>
        <p:spPr>
          <a:xfrm>
            <a:off x="7362425" y="2028875"/>
            <a:ext cx="1374300" cy="62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Font typeface="Inter SemiBold"/>
              <a:buNone/>
              <a:defRPr sz="1200"/>
            </a:lvl1pPr>
            <a:lvl2pPr lvl="1" algn="ctr">
              <a:lnSpc>
                <a:spcPct val="100000"/>
              </a:lnSpc>
              <a:spcBef>
                <a:spcPts val="0"/>
              </a:spcBef>
              <a:spcAft>
                <a:spcPts val="0"/>
              </a:spcAft>
              <a:buSzPts val="1600"/>
              <a:buFont typeface="Inter SemiBold"/>
              <a:buNone/>
              <a:defRPr sz="1600"/>
            </a:lvl2pPr>
            <a:lvl3pPr lvl="2" algn="ctr">
              <a:lnSpc>
                <a:spcPct val="100000"/>
              </a:lnSpc>
              <a:spcBef>
                <a:spcPts val="0"/>
              </a:spcBef>
              <a:spcAft>
                <a:spcPts val="0"/>
              </a:spcAft>
              <a:buSzPts val="1600"/>
              <a:buFont typeface="Inter SemiBold"/>
              <a:buNone/>
              <a:defRPr sz="1600"/>
            </a:lvl3pPr>
            <a:lvl4pPr lvl="3" algn="ctr">
              <a:lnSpc>
                <a:spcPct val="100000"/>
              </a:lnSpc>
              <a:spcBef>
                <a:spcPts val="0"/>
              </a:spcBef>
              <a:spcAft>
                <a:spcPts val="0"/>
              </a:spcAft>
              <a:buSzPts val="1600"/>
              <a:buFont typeface="Inter SemiBold"/>
              <a:buNone/>
              <a:defRPr sz="1600"/>
            </a:lvl4pPr>
            <a:lvl5pPr lvl="4" algn="ctr">
              <a:lnSpc>
                <a:spcPct val="100000"/>
              </a:lnSpc>
              <a:spcBef>
                <a:spcPts val="0"/>
              </a:spcBef>
              <a:spcAft>
                <a:spcPts val="0"/>
              </a:spcAft>
              <a:buSzPts val="1600"/>
              <a:buFont typeface="Inter SemiBold"/>
              <a:buNone/>
              <a:defRPr sz="1600"/>
            </a:lvl5pPr>
            <a:lvl6pPr lvl="5" algn="ctr">
              <a:lnSpc>
                <a:spcPct val="100000"/>
              </a:lnSpc>
              <a:spcBef>
                <a:spcPts val="0"/>
              </a:spcBef>
              <a:spcAft>
                <a:spcPts val="0"/>
              </a:spcAft>
              <a:buSzPts val="1600"/>
              <a:buFont typeface="Inter SemiBold"/>
              <a:buNone/>
              <a:defRPr sz="1600"/>
            </a:lvl6pPr>
            <a:lvl7pPr lvl="6" algn="ctr">
              <a:lnSpc>
                <a:spcPct val="100000"/>
              </a:lnSpc>
              <a:spcBef>
                <a:spcPts val="0"/>
              </a:spcBef>
              <a:spcAft>
                <a:spcPts val="0"/>
              </a:spcAft>
              <a:buSzPts val="1600"/>
              <a:buFont typeface="Inter SemiBold"/>
              <a:buNone/>
              <a:defRPr sz="1600"/>
            </a:lvl7pPr>
            <a:lvl8pPr lvl="7" algn="ctr">
              <a:lnSpc>
                <a:spcPct val="100000"/>
              </a:lnSpc>
              <a:spcBef>
                <a:spcPts val="0"/>
              </a:spcBef>
              <a:spcAft>
                <a:spcPts val="0"/>
              </a:spcAft>
              <a:buSzPts val="1600"/>
              <a:buFont typeface="Inter SemiBold"/>
              <a:buNone/>
              <a:defRPr sz="1600"/>
            </a:lvl8pPr>
            <a:lvl9pPr lvl="8" algn="ctr">
              <a:lnSpc>
                <a:spcPct val="100000"/>
              </a:lnSpc>
              <a:spcBef>
                <a:spcPts val="0"/>
              </a:spcBef>
              <a:spcAft>
                <a:spcPts val="0"/>
              </a:spcAft>
              <a:buSzPts val="1600"/>
              <a:buFont typeface="Inter SemiBold"/>
              <a:buNone/>
              <a:defRPr sz="1600"/>
            </a:lvl9pPr>
          </a:lstStyle>
          <a:p/>
        </p:txBody>
      </p:sp>
      <p:sp>
        <p:nvSpPr>
          <p:cNvPr id="200" name="Google Shape;200;p21"/>
          <p:cNvSpPr txBox="1"/>
          <p:nvPr>
            <p:ph idx="15" type="subTitle"/>
          </p:nvPr>
        </p:nvSpPr>
        <p:spPr>
          <a:xfrm>
            <a:off x="4014725" y="4067725"/>
            <a:ext cx="1374300" cy="62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Font typeface="Inter SemiBold"/>
              <a:buNone/>
              <a:defRPr sz="1200"/>
            </a:lvl1pPr>
            <a:lvl2pPr lvl="1" algn="ctr">
              <a:lnSpc>
                <a:spcPct val="100000"/>
              </a:lnSpc>
              <a:spcBef>
                <a:spcPts val="0"/>
              </a:spcBef>
              <a:spcAft>
                <a:spcPts val="0"/>
              </a:spcAft>
              <a:buSzPts val="1600"/>
              <a:buFont typeface="Inter SemiBold"/>
              <a:buNone/>
              <a:defRPr sz="1600"/>
            </a:lvl2pPr>
            <a:lvl3pPr lvl="2" algn="ctr">
              <a:lnSpc>
                <a:spcPct val="100000"/>
              </a:lnSpc>
              <a:spcBef>
                <a:spcPts val="0"/>
              </a:spcBef>
              <a:spcAft>
                <a:spcPts val="0"/>
              </a:spcAft>
              <a:buSzPts val="1600"/>
              <a:buFont typeface="Inter SemiBold"/>
              <a:buNone/>
              <a:defRPr sz="1600"/>
            </a:lvl3pPr>
            <a:lvl4pPr lvl="3" algn="ctr">
              <a:lnSpc>
                <a:spcPct val="100000"/>
              </a:lnSpc>
              <a:spcBef>
                <a:spcPts val="0"/>
              </a:spcBef>
              <a:spcAft>
                <a:spcPts val="0"/>
              </a:spcAft>
              <a:buSzPts val="1600"/>
              <a:buFont typeface="Inter SemiBold"/>
              <a:buNone/>
              <a:defRPr sz="1600"/>
            </a:lvl4pPr>
            <a:lvl5pPr lvl="4" algn="ctr">
              <a:lnSpc>
                <a:spcPct val="100000"/>
              </a:lnSpc>
              <a:spcBef>
                <a:spcPts val="0"/>
              </a:spcBef>
              <a:spcAft>
                <a:spcPts val="0"/>
              </a:spcAft>
              <a:buSzPts val="1600"/>
              <a:buFont typeface="Inter SemiBold"/>
              <a:buNone/>
              <a:defRPr sz="1600"/>
            </a:lvl5pPr>
            <a:lvl6pPr lvl="5" algn="ctr">
              <a:lnSpc>
                <a:spcPct val="100000"/>
              </a:lnSpc>
              <a:spcBef>
                <a:spcPts val="0"/>
              </a:spcBef>
              <a:spcAft>
                <a:spcPts val="0"/>
              </a:spcAft>
              <a:buSzPts val="1600"/>
              <a:buFont typeface="Inter SemiBold"/>
              <a:buNone/>
              <a:defRPr sz="1600"/>
            </a:lvl6pPr>
            <a:lvl7pPr lvl="6" algn="ctr">
              <a:lnSpc>
                <a:spcPct val="100000"/>
              </a:lnSpc>
              <a:spcBef>
                <a:spcPts val="0"/>
              </a:spcBef>
              <a:spcAft>
                <a:spcPts val="0"/>
              </a:spcAft>
              <a:buSzPts val="1600"/>
              <a:buFont typeface="Inter SemiBold"/>
              <a:buNone/>
              <a:defRPr sz="1600"/>
            </a:lvl7pPr>
            <a:lvl8pPr lvl="7" algn="ctr">
              <a:lnSpc>
                <a:spcPct val="100000"/>
              </a:lnSpc>
              <a:spcBef>
                <a:spcPts val="0"/>
              </a:spcBef>
              <a:spcAft>
                <a:spcPts val="0"/>
              </a:spcAft>
              <a:buSzPts val="1600"/>
              <a:buFont typeface="Inter SemiBold"/>
              <a:buNone/>
              <a:defRPr sz="1600"/>
            </a:lvl8pPr>
            <a:lvl9pPr lvl="8" algn="ctr">
              <a:lnSpc>
                <a:spcPct val="100000"/>
              </a:lnSpc>
              <a:spcBef>
                <a:spcPts val="0"/>
              </a:spcBef>
              <a:spcAft>
                <a:spcPts val="0"/>
              </a:spcAft>
              <a:buSzPts val="1600"/>
              <a:buFont typeface="Inter SemiBold"/>
              <a:buNone/>
              <a:defRPr sz="1600"/>
            </a:lvl9pPr>
          </a:lstStyle>
          <a:p/>
        </p:txBody>
      </p:sp>
      <p:sp>
        <p:nvSpPr>
          <p:cNvPr id="201" name="Google Shape;201;p21"/>
          <p:cNvSpPr txBox="1"/>
          <p:nvPr>
            <p:ph idx="16" type="subTitle"/>
          </p:nvPr>
        </p:nvSpPr>
        <p:spPr>
          <a:xfrm>
            <a:off x="5688575" y="4067725"/>
            <a:ext cx="1374300" cy="62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Font typeface="Inter SemiBold"/>
              <a:buNone/>
              <a:defRPr sz="1200"/>
            </a:lvl1pPr>
            <a:lvl2pPr lvl="1" algn="ctr">
              <a:lnSpc>
                <a:spcPct val="100000"/>
              </a:lnSpc>
              <a:spcBef>
                <a:spcPts val="0"/>
              </a:spcBef>
              <a:spcAft>
                <a:spcPts val="0"/>
              </a:spcAft>
              <a:buSzPts val="1600"/>
              <a:buFont typeface="Inter SemiBold"/>
              <a:buNone/>
              <a:defRPr sz="1600"/>
            </a:lvl2pPr>
            <a:lvl3pPr lvl="2" algn="ctr">
              <a:lnSpc>
                <a:spcPct val="100000"/>
              </a:lnSpc>
              <a:spcBef>
                <a:spcPts val="0"/>
              </a:spcBef>
              <a:spcAft>
                <a:spcPts val="0"/>
              </a:spcAft>
              <a:buSzPts val="1600"/>
              <a:buFont typeface="Inter SemiBold"/>
              <a:buNone/>
              <a:defRPr sz="1600"/>
            </a:lvl3pPr>
            <a:lvl4pPr lvl="3" algn="ctr">
              <a:lnSpc>
                <a:spcPct val="100000"/>
              </a:lnSpc>
              <a:spcBef>
                <a:spcPts val="0"/>
              </a:spcBef>
              <a:spcAft>
                <a:spcPts val="0"/>
              </a:spcAft>
              <a:buSzPts val="1600"/>
              <a:buFont typeface="Inter SemiBold"/>
              <a:buNone/>
              <a:defRPr sz="1600"/>
            </a:lvl4pPr>
            <a:lvl5pPr lvl="4" algn="ctr">
              <a:lnSpc>
                <a:spcPct val="100000"/>
              </a:lnSpc>
              <a:spcBef>
                <a:spcPts val="0"/>
              </a:spcBef>
              <a:spcAft>
                <a:spcPts val="0"/>
              </a:spcAft>
              <a:buSzPts val="1600"/>
              <a:buFont typeface="Inter SemiBold"/>
              <a:buNone/>
              <a:defRPr sz="1600"/>
            </a:lvl5pPr>
            <a:lvl6pPr lvl="5" algn="ctr">
              <a:lnSpc>
                <a:spcPct val="100000"/>
              </a:lnSpc>
              <a:spcBef>
                <a:spcPts val="0"/>
              </a:spcBef>
              <a:spcAft>
                <a:spcPts val="0"/>
              </a:spcAft>
              <a:buSzPts val="1600"/>
              <a:buFont typeface="Inter SemiBold"/>
              <a:buNone/>
              <a:defRPr sz="1600"/>
            </a:lvl6pPr>
            <a:lvl7pPr lvl="6" algn="ctr">
              <a:lnSpc>
                <a:spcPct val="100000"/>
              </a:lnSpc>
              <a:spcBef>
                <a:spcPts val="0"/>
              </a:spcBef>
              <a:spcAft>
                <a:spcPts val="0"/>
              </a:spcAft>
              <a:buSzPts val="1600"/>
              <a:buFont typeface="Inter SemiBold"/>
              <a:buNone/>
              <a:defRPr sz="1600"/>
            </a:lvl7pPr>
            <a:lvl8pPr lvl="7" algn="ctr">
              <a:lnSpc>
                <a:spcPct val="100000"/>
              </a:lnSpc>
              <a:spcBef>
                <a:spcPts val="0"/>
              </a:spcBef>
              <a:spcAft>
                <a:spcPts val="0"/>
              </a:spcAft>
              <a:buSzPts val="1600"/>
              <a:buFont typeface="Inter SemiBold"/>
              <a:buNone/>
              <a:defRPr sz="1600"/>
            </a:lvl8pPr>
            <a:lvl9pPr lvl="8" algn="ctr">
              <a:lnSpc>
                <a:spcPct val="100000"/>
              </a:lnSpc>
              <a:spcBef>
                <a:spcPts val="0"/>
              </a:spcBef>
              <a:spcAft>
                <a:spcPts val="0"/>
              </a:spcAft>
              <a:buSzPts val="1600"/>
              <a:buFont typeface="Inter SemiBold"/>
              <a:buNone/>
              <a:defRPr sz="1600"/>
            </a:lvl9pPr>
          </a:lstStyle>
          <a:p/>
        </p:txBody>
      </p:sp>
      <p:sp>
        <p:nvSpPr>
          <p:cNvPr id="202" name="Google Shape;202;p21"/>
          <p:cNvSpPr txBox="1"/>
          <p:nvPr>
            <p:ph idx="17" type="subTitle"/>
          </p:nvPr>
        </p:nvSpPr>
        <p:spPr>
          <a:xfrm>
            <a:off x="7362425" y="4067725"/>
            <a:ext cx="1374300" cy="62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Font typeface="Inter SemiBold"/>
              <a:buNone/>
              <a:defRPr sz="1200"/>
            </a:lvl1pPr>
            <a:lvl2pPr lvl="1" algn="ctr">
              <a:lnSpc>
                <a:spcPct val="100000"/>
              </a:lnSpc>
              <a:spcBef>
                <a:spcPts val="0"/>
              </a:spcBef>
              <a:spcAft>
                <a:spcPts val="0"/>
              </a:spcAft>
              <a:buSzPts val="1600"/>
              <a:buFont typeface="Inter SemiBold"/>
              <a:buNone/>
              <a:defRPr sz="1600"/>
            </a:lvl2pPr>
            <a:lvl3pPr lvl="2" algn="ctr">
              <a:lnSpc>
                <a:spcPct val="100000"/>
              </a:lnSpc>
              <a:spcBef>
                <a:spcPts val="0"/>
              </a:spcBef>
              <a:spcAft>
                <a:spcPts val="0"/>
              </a:spcAft>
              <a:buSzPts val="1600"/>
              <a:buFont typeface="Inter SemiBold"/>
              <a:buNone/>
              <a:defRPr sz="1600"/>
            </a:lvl3pPr>
            <a:lvl4pPr lvl="3" algn="ctr">
              <a:lnSpc>
                <a:spcPct val="100000"/>
              </a:lnSpc>
              <a:spcBef>
                <a:spcPts val="0"/>
              </a:spcBef>
              <a:spcAft>
                <a:spcPts val="0"/>
              </a:spcAft>
              <a:buSzPts val="1600"/>
              <a:buFont typeface="Inter SemiBold"/>
              <a:buNone/>
              <a:defRPr sz="1600"/>
            </a:lvl4pPr>
            <a:lvl5pPr lvl="4" algn="ctr">
              <a:lnSpc>
                <a:spcPct val="100000"/>
              </a:lnSpc>
              <a:spcBef>
                <a:spcPts val="0"/>
              </a:spcBef>
              <a:spcAft>
                <a:spcPts val="0"/>
              </a:spcAft>
              <a:buSzPts val="1600"/>
              <a:buFont typeface="Inter SemiBold"/>
              <a:buNone/>
              <a:defRPr sz="1600"/>
            </a:lvl5pPr>
            <a:lvl6pPr lvl="5" algn="ctr">
              <a:lnSpc>
                <a:spcPct val="100000"/>
              </a:lnSpc>
              <a:spcBef>
                <a:spcPts val="0"/>
              </a:spcBef>
              <a:spcAft>
                <a:spcPts val="0"/>
              </a:spcAft>
              <a:buSzPts val="1600"/>
              <a:buFont typeface="Inter SemiBold"/>
              <a:buNone/>
              <a:defRPr sz="1600"/>
            </a:lvl6pPr>
            <a:lvl7pPr lvl="6" algn="ctr">
              <a:lnSpc>
                <a:spcPct val="100000"/>
              </a:lnSpc>
              <a:spcBef>
                <a:spcPts val="0"/>
              </a:spcBef>
              <a:spcAft>
                <a:spcPts val="0"/>
              </a:spcAft>
              <a:buSzPts val="1600"/>
              <a:buFont typeface="Inter SemiBold"/>
              <a:buNone/>
              <a:defRPr sz="1600"/>
            </a:lvl7pPr>
            <a:lvl8pPr lvl="7" algn="ctr">
              <a:lnSpc>
                <a:spcPct val="100000"/>
              </a:lnSpc>
              <a:spcBef>
                <a:spcPts val="0"/>
              </a:spcBef>
              <a:spcAft>
                <a:spcPts val="0"/>
              </a:spcAft>
              <a:buSzPts val="1600"/>
              <a:buFont typeface="Inter SemiBold"/>
              <a:buNone/>
              <a:defRPr sz="1600"/>
            </a:lvl8pPr>
            <a:lvl9pPr lvl="8" algn="ctr">
              <a:lnSpc>
                <a:spcPct val="100000"/>
              </a:lnSpc>
              <a:spcBef>
                <a:spcPts val="0"/>
              </a:spcBef>
              <a:spcAft>
                <a:spcPts val="0"/>
              </a:spcAft>
              <a:buSzPts val="1600"/>
              <a:buFont typeface="Inter SemiBold"/>
              <a:buNone/>
              <a:defRPr sz="1600"/>
            </a:lvl9pPr>
          </a:lstStyle>
          <a:p/>
        </p:txBody>
      </p:sp>
      <p:sp>
        <p:nvSpPr>
          <p:cNvPr id="203" name="Google Shape;203;p21"/>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dk1"/>
                </a:solidFill>
                <a:latin typeface="Inter"/>
                <a:ea typeface="Inter"/>
                <a:cs typeface="Inter"/>
                <a:sym typeface="Inter"/>
              </a:rPr>
              <a:t>Confidential</a:t>
            </a:r>
            <a:endParaRPr b="0" i="0" sz="700" u="none" cap="none" strike="noStrike">
              <a:solidFill>
                <a:schemeClr val="dk1"/>
              </a:solidFill>
              <a:latin typeface="Inter"/>
              <a:ea typeface="Inter"/>
              <a:cs typeface="Inter"/>
              <a:sym typeface="Inter"/>
            </a:endParaRPr>
          </a:p>
        </p:txBody>
      </p:sp>
      <p:sp>
        <p:nvSpPr>
          <p:cNvPr id="204" name="Google Shape;204;p21"/>
          <p:cNvSpPr txBox="1"/>
          <p:nvPr>
            <p:ph idx="12" type="sldNum"/>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lvl1pPr indent="0" lvl="0"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1pPr>
            <a:lvl2pPr indent="0" lvl="1"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2pPr>
            <a:lvl3pPr indent="0" lvl="2"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3pPr>
            <a:lvl4pPr indent="0" lvl="3"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4pPr>
            <a:lvl5pPr indent="0" lvl="4"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5pPr>
            <a:lvl6pPr indent="0" lvl="5"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6pPr>
            <a:lvl7pPr indent="0" lvl="6"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7pPr>
            <a:lvl8pPr indent="0" lvl="7"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8pPr>
            <a:lvl9pPr indent="0" lvl="8"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205" name="Google Shape;205;p21"/>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dk1"/>
                </a:solidFill>
                <a:latin typeface="Inter"/>
                <a:ea typeface="Inter"/>
                <a:cs typeface="Inter"/>
                <a:sym typeface="Inter"/>
              </a:rPr>
              <a:t>Copyright ©</a:t>
            </a:r>
            <a:endParaRPr b="0" i="0" sz="700" u="none" cap="none" strike="noStrike">
              <a:solidFill>
                <a:schemeClr val="dk1"/>
              </a:solidFill>
              <a:latin typeface="Inter"/>
              <a:ea typeface="Inter"/>
              <a:cs typeface="Inter"/>
              <a:sym typeface="Inte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1_1">
    <p:bg>
      <p:bgPr>
        <a:solidFill>
          <a:schemeClr val="dk2"/>
        </a:solidFill>
      </p:bgPr>
    </p:bg>
    <p:spTree>
      <p:nvGrpSpPr>
        <p:cNvPr id="206" name="Shape 206"/>
        <p:cNvGrpSpPr/>
        <p:nvPr/>
      </p:nvGrpSpPr>
      <p:grpSpPr>
        <a:xfrm>
          <a:off x="0" y="0"/>
          <a:ext cx="0" cy="0"/>
          <a:chOff x="0" y="0"/>
          <a:chExt cx="0" cy="0"/>
        </a:xfrm>
      </p:grpSpPr>
      <p:sp>
        <p:nvSpPr>
          <p:cNvPr id="207" name="Google Shape;207;p22"/>
          <p:cNvSpPr/>
          <p:nvPr>
            <p:ph idx="2" type="pic"/>
          </p:nvPr>
        </p:nvSpPr>
        <p:spPr>
          <a:xfrm>
            <a:off x="228625" y="592625"/>
            <a:ext cx="2205000" cy="1215600"/>
          </a:xfrm>
          <a:prstGeom prst="roundRect">
            <a:avLst>
              <a:gd fmla="val 3655" name="adj"/>
            </a:avLst>
          </a:prstGeom>
          <a:noFill/>
          <a:ln>
            <a:noFill/>
          </a:ln>
        </p:spPr>
      </p:sp>
      <p:sp>
        <p:nvSpPr>
          <p:cNvPr id="208" name="Google Shape;208;p22"/>
          <p:cNvSpPr/>
          <p:nvPr>
            <p:ph idx="3" type="pic"/>
          </p:nvPr>
        </p:nvSpPr>
        <p:spPr>
          <a:xfrm>
            <a:off x="3931925" y="592625"/>
            <a:ext cx="2205000" cy="1215600"/>
          </a:xfrm>
          <a:prstGeom prst="roundRect">
            <a:avLst>
              <a:gd fmla="val 3655" name="adj"/>
            </a:avLst>
          </a:prstGeom>
          <a:noFill/>
          <a:ln>
            <a:noFill/>
          </a:ln>
        </p:spPr>
      </p:sp>
      <p:sp>
        <p:nvSpPr>
          <p:cNvPr id="209" name="Google Shape;209;p22"/>
          <p:cNvSpPr/>
          <p:nvPr>
            <p:ph idx="4" type="pic"/>
          </p:nvPr>
        </p:nvSpPr>
        <p:spPr>
          <a:xfrm>
            <a:off x="7635600" y="592625"/>
            <a:ext cx="1135200" cy="1215600"/>
          </a:xfrm>
          <a:prstGeom prst="roundRect">
            <a:avLst>
              <a:gd fmla="val 3655" name="adj"/>
            </a:avLst>
          </a:prstGeom>
          <a:noFill/>
          <a:ln>
            <a:noFill/>
          </a:ln>
        </p:spPr>
      </p:sp>
      <p:sp>
        <p:nvSpPr>
          <p:cNvPr id="210" name="Google Shape;210;p22"/>
          <p:cNvSpPr/>
          <p:nvPr>
            <p:ph idx="5" type="pic"/>
          </p:nvPr>
        </p:nvSpPr>
        <p:spPr>
          <a:xfrm>
            <a:off x="2575300" y="593225"/>
            <a:ext cx="1215000" cy="1215000"/>
          </a:xfrm>
          <a:prstGeom prst="ellipse">
            <a:avLst/>
          </a:prstGeom>
          <a:noFill/>
          <a:ln>
            <a:noFill/>
          </a:ln>
        </p:spPr>
      </p:sp>
      <p:sp>
        <p:nvSpPr>
          <p:cNvPr id="211" name="Google Shape;211;p22"/>
          <p:cNvSpPr/>
          <p:nvPr>
            <p:ph idx="6" type="pic"/>
          </p:nvPr>
        </p:nvSpPr>
        <p:spPr>
          <a:xfrm>
            <a:off x="6278800" y="593225"/>
            <a:ext cx="1215000" cy="1215000"/>
          </a:xfrm>
          <a:prstGeom prst="ellipse">
            <a:avLst/>
          </a:prstGeom>
          <a:noFill/>
          <a:ln>
            <a:noFill/>
          </a:ln>
        </p:spPr>
      </p:sp>
      <p:sp>
        <p:nvSpPr>
          <p:cNvPr id="212" name="Google Shape;212;p22"/>
          <p:cNvSpPr/>
          <p:nvPr>
            <p:ph idx="7" type="pic"/>
          </p:nvPr>
        </p:nvSpPr>
        <p:spPr>
          <a:xfrm>
            <a:off x="228613" y="1964250"/>
            <a:ext cx="1215000" cy="1215000"/>
          </a:xfrm>
          <a:prstGeom prst="ellipse">
            <a:avLst/>
          </a:prstGeom>
          <a:noFill/>
          <a:ln>
            <a:noFill/>
          </a:ln>
        </p:spPr>
      </p:sp>
      <p:sp>
        <p:nvSpPr>
          <p:cNvPr id="213" name="Google Shape;213;p22"/>
          <p:cNvSpPr/>
          <p:nvPr>
            <p:ph idx="8" type="pic"/>
          </p:nvPr>
        </p:nvSpPr>
        <p:spPr>
          <a:xfrm>
            <a:off x="1545425" y="1963950"/>
            <a:ext cx="2205000" cy="1215600"/>
          </a:xfrm>
          <a:prstGeom prst="roundRect">
            <a:avLst>
              <a:gd fmla="val 3655" name="adj"/>
            </a:avLst>
          </a:prstGeom>
          <a:noFill/>
          <a:ln>
            <a:noFill/>
          </a:ln>
        </p:spPr>
      </p:sp>
      <p:sp>
        <p:nvSpPr>
          <p:cNvPr id="214" name="Google Shape;214;p22"/>
          <p:cNvSpPr/>
          <p:nvPr>
            <p:ph idx="9" type="pic"/>
          </p:nvPr>
        </p:nvSpPr>
        <p:spPr>
          <a:xfrm>
            <a:off x="3932063" y="1963950"/>
            <a:ext cx="1135200" cy="1215600"/>
          </a:xfrm>
          <a:prstGeom prst="roundRect">
            <a:avLst>
              <a:gd fmla="val 3655" name="adj"/>
            </a:avLst>
          </a:prstGeom>
          <a:noFill/>
          <a:ln>
            <a:noFill/>
          </a:ln>
        </p:spPr>
      </p:sp>
      <p:sp>
        <p:nvSpPr>
          <p:cNvPr id="215" name="Google Shape;215;p22"/>
          <p:cNvSpPr/>
          <p:nvPr>
            <p:ph idx="13" type="pic"/>
          </p:nvPr>
        </p:nvSpPr>
        <p:spPr>
          <a:xfrm>
            <a:off x="5248888" y="1963950"/>
            <a:ext cx="2205000" cy="1215600"/>
          </a:xfrm>
          <a:prstGeom prst="roundRect">
            <a:avLst>
              <a:gd fmla="val 3655" name="adj"/>
            </a:avLst>
          </a:prstGeom>
          <a:noFill/>
          <a:ln>
            <a:noFill/>
          </a:ln>
        </p:spPr>
      </p:sp>
      <p:sp>
        <p:nvSpPr>
          <p:cNvPr id="216" name="Google Shape;216;p22"/>
          <p:cNvSpPr/>
          <p:nvPr>
            <p:ph idx="14" type="pic"/>
          </p:nvPr>
        </p:nvSpPr>
        <p:spPr>
          <a:xfrm>
            <a:off x="7555713" y="1964250"/>
            <a:ext cx="1215000" cy="1215000"/>
          </a:xfrm>
          <a:prstGeom prst="ellipse">
            <a:avLst/>
          </a:prstGeom>
          <a:noFill/>
          <a:ln>
            <a:noFill/>
          </a:ln>
        </p:spPr>
      </p:sp>
      <p:sp>
        <p:nvSpPr>
          <p:cNvPr id="217" name="Google Shape;217;p22"/>
          <p:cNvSpPr/>
          <p:nvPr>
            <p:ph idx="15" type="pic"/>
          </p:nvPr>
        </p:nvSpPr>
        <p:spPr>
          <a:xfrm>
            <a:off x="228625" y="3335275"/>
            <a:ext cx="2205000" cy="1215600"/>
          </a:xfrm>
          <a:prstGeom prst="roundRect">
            <a:avLst>
              <a:gd fmla="val 3655" name="adj"/>
            </a:avLst>
          </a:prstGeom>
          <a:noFill/>
          <a:ln>
            <a:noFill/>
          </a:ln>
        </p:spPr>
      </p:sp>
      <p:sp>
        <p:nvSpPr>
          <p:cNvPr id="218" name="Google Shape;218;p22"/>
          <p:cNvSpPr/>
          <p:nvPr>
            <p:ph idx="16" type="pic"/>
          </p:nvPr>
        </p:nvSpPr>
        <p:spPr>
          <a:xfrm>
            <a:off x="3931925" y="3335275"/>
            <a:ext cx="2205000" cy="1215600"/>
          </a:xfrm>
          <a:prstGeom prst="roundRect">
            <a:avLst>
              <a:gd fmla="val 3655" name="adj"/>
            </a:avLst>
          </a:prstGeom>
          <a:noFill/>
          <a:ln>
            <a:noFill/>
          </a:ln>
        </p:spPr>
      </p:sp>
      <p:sp>
        <p:nvSpPr>
          <p:cNvPr id="219" name="Google Shape;219;p22"/>
          <p:cNvSpPr/>
          <p:nvPr>
            <p:ph idx="17" type="pic"/>
          </p:nvPr>
        </p:nvSpPr>
        <p:spPr>
          <a:xfrm>
            <a:off x="7635600" y="3335275"/>
            <a:ext cx="1135200" cy="1215600"/>
          </a:xfrm>
          <a:prstGeom prst="roundRect">
            <a:avLst>
              <a:gd fmla="val 3655" name="adj"/>
            </a:avLst>
          </a:prstGeom>
          <a:noFill/>
          <a:ln>
            <a:noFill/>
          </a:ln>
        </p:spPr>
      </p:sp>
      <p:sp>
        <p:nvSpPr>
          <p:cNvPr id="220" name="Google Shape;220;p22"/>
          <p:cNvSpPr/>
          <p:nvPr>
            <p:ph idx="18" type="pic"/>
          </p:nvPr>
        </p:nvSpPr>
        <p:spPr>
          <a:xfrm>
            <a:off x="2575300" y="3335875"/>
            <a:ext cx="1215000" cy="1215000"/>
          </a:xfrm>
          <a:prstGeom prst="ellipse">
            <a:avLst/>
          </a:prstGeom>
          <a:noFill/>
          <a:ln>
            <a:noFill/>
          </a:ln>
        </p:spPr>
      </p:sp>
      <p:sp>
        <p:nvSpPr>
          <p:cNvPr id="221" name="Google Shape;221;p22"/>
          <p:cNvSpPr/>
          <p:nvPr>
            <p:ph idx="19" type="pic"/>
          </p:nvPr>
        </p:nvSpPr>
        <p:spPr>
          <a:xfrm>
            <a:off x="6278800" y="3335875"/>
            <a:ext cx="1215000" cy="1215000"/>
          </a:xfrm>
          <a:prstGeom prst="ellipse">
            <a:avLst/>
          </a:prstGeom>
          <a:noFill/>
          <a:ln>
            <a:noFill/>
          </a:ln>
        </p:spPr>
      </p:sp>
      <p:sp>
        <p:nvSpPr>
          <p:cNvPr id="222" name="Google Shape;222;p22"/>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marR="0" rtl="0" algn="ctr">
              <a:lnSpc>
                <a:spcPct val="100000"/>
              </a:lnSpc>
              <a:spcBef>
                <a:spcPts val="0"/>
              </a:spcBef>
              <a:spcAft>
                <a:spcPts val="0"/>
              </a:spcAft>
              <a:buClr>
                <a:srgbClr val="000000"/>
              </a:buClr>
              <a:buSzPts val="800"/>
              <a:buFont typeface="Arial"/>
              <a:buNone/>
            </a:pPr>
            <a:fld id="{00000000-1234-1234-1234-123412341234}" type="slidenum">
              <a:rPr b="0" i="0" lang="en" sz="800" u="none" cap="none" strike="noStrike">
                <a:solidFill>
                  <a:schemeClr val="lt2"/>
                </a:solidFill>
                <a:latin typeface="Inter Light"/>
                <a:ea typeface="Inter Light"/>
                <a:cs typeface="Inter Light"/>
                <a:sym typeface="Inter Light"/>
              </a:rPr>
              <a:t>‹#›</a:t>
            </a:fld>
            <a:endParaRPr b="0" i="0" sz="800" u="none" cap="none" strike="noStrike">
              <a:solidFill>
                <a:schemeClr val="lt2"/>
              </a:solidFill>
              <a:latin typeface="Inter Light"/>
              <a:ea typeface="Inter Light"/>
              <a:cs typeface="Inter Light"/>
              <a:sym typeface="Inter Light"/>
            </a:endParaRPr>
          </a:p>
        </p:txBody>
      </p:sp>
      <p:cxnSp>
        <p:nvCxnSpPr>
          <p:cNvPr id="223" name="Google Shape;223;p22"/>
          <p:cNvCxnSpPr/>
          <p:nvPr/>
        </p:nvCxnSpPr>
        <p:spPr>
          <a:xfrm rot="10800000">
            <a:off x="560525" y="279400"/>
            <a:ext cx="149400" cy="0"/>
          </a:xfrm>
          <a:prstGeom prst="straightConnector1">
            <a:avLst/>
          </a:prstGeom>
          <a:noFill/>
          <a:ln cap="flat" cmpd="sng" w="9525">
            <a:solidFill>
              <a:schemeClr val="lt2"/>
            </a:solidFill>
            <a:prstDash val="solid"/>
            <a:round/>
            <a:headEnd len="sm" w="sm" type="none"/>
            <a:tailEnd len="sm" w="sm" type="none"/>
          </a:ln>
        </p:spPr>
      </p:cxnSp>
      <p:sp>
        <p:nvSpPr>
          <p:cNvPr id="224" name="Google Shape;224;p22"/>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lt2"/>
                </a:solidFill>
                <a:latin typeface="Inter"/>
                <a:ea typeface="Inter"/>
                <a:cs typeface="Inter"/>
                <a:sym typeface="Inter"/>
              </a:rPr>
              <a:t>Confidential</a:t>
            </a:r>
            <a:endParaRPr b="0" i="0" sz="700" u="none" cap="none" strike="noStrike">
              <a:solidFill>
                <a:schemeClr val="lt2"/>
              </a:solidFill>
              <a:latin typeface="Inter"/>
              <a:ea typeface="Inter"/>
              <a:cs typeface="Inter"/>
              <a:sym typeface="Inter"/>
            </a:endParaRPr>
          </a:p>
        </p:txBody>
      </p:sp>
      <p:sp>
        <p:nvSpPr>
          <p:cNvPr id="225" name="Google Shape;225;p22"/>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lt2"/>
                </a:solidFill>
                <a:latin typeface="Inter"/>
                <a:ea typeface="Inter"/>
                <a:cs typeface="Inter"/>
                <a:sym typeface="Inter"/>
              </a:rPr>
              <a:t>Copyright ©</a:t>
            </a:r>
            <a:endParaRPr b="0" i="0" sz="700" u="none" cap="none" strike="noStrike">
              <a:solidFill>
                <a:schemeClr val="lt2"/>
              </a:solidFill>
              <a:latin typeface="Inter"/>
              <a:ea typeface="Inter"/>
              <a:cs typeface="Inter"/>
              <a:sym typeface="Inte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26" name="Shape 226"/>
        <p:cNvGrpSpPr/>
        <p:nvPr/>
      </p:nvGrpSpPr>
      <p:grpSpPr>
        <a:xfrm>
          <a:off x="0" y="0"/>
          <a:ext cx="0" cy="0"/>
          <a:chOff x="0" y="0"/>
          <a:chExt cx="0" cy="0"/>
        </a:xfrm>
      </p:grpSpPr>
      <p:sp>
        <p:nvSpPr>
          <p:cNvPr id="227" name="Google Shape;227;p2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28" name="Google Shape;228;p2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29" name="Google Shape;229;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30" name="Shape 230"/>
        <p:cNvGrpSpPr/>
        <p:nvPr/>
      </p:nvGrpSpPr>
      <p:grpSpPr>
        <a:xfrm>
          <a:off x="0" y="0"/>
          <a:ext cx="0" cy="0"/>
          <a:chOff x="0" y="0"/>
          <a:chExt cx="0" cy="0"/>
        </a:xfrm>
      </p:grpSpPr>
      <p:sp>
        <p:nvSpPr>
          <p:cNvPr id="231" name="Google Shape;231;p2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32" name="Google Shape;232;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33" name="Shape 233"/>
        <p:cNvGrpSpPr/>
        <p:nvPr/>
      </p:nvGrpSpPr>
      <p:grpSpPr>
        <a:xfrm>
          <a:off x="0" y="0"/>
          <a:ext cx="0" cy="0"/>
          <a:chOff x="0" y="0"/>
          <a:chExt cx="0" cy="0"/>
        </a:xfrm>
      </p:grpSpPr>
      <p:sp>
        <p:nvSpPr>
          <p:cNvPr id="234" name="Google Shape;234;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235" name="Google Shape;235;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36" name="Google Shape;236;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37" name="Shape 237"/>
        <p:cNvGrpSpPr/>
        <p:nvPr/>
      </p:nvGrpSpPr>
      <p:grpSpPr>
        <a:xfrm>
          <a:off x="0" y="0"/>
          <a:ext cx="0" cy="0"/>
          <a:chOff x="0" y="0"/>
          <a:chExt cx="0" cy="0"/>
        </a:xfrm>
      </p:grpSpPr>
      <p:sp>
        <p:nvSpPr>
          <p:cNvPr id="238" name="Google Shape;238;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239" name="Google Shape;239;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40" name="Shape 240"/>
        <p:cNvGrpSpPr/>
        <p:nvPr/>
      </p:nvGrpSpPr>
      <p:grpSpPr>
        <a:xfrm>
          <a:off x="0" y="0"/>
          <a:ext cx="0" cy="0"/>
          <a:chOff x="0" y="0"/>
          <a:chExt cx="0" cy="0"/>
        </a:xfrm>
      </p:grpSpPr>
      <p:sp>
        <p:nvSpPr>
          <p:cNvPr id="241" name="Google Shape;241;p2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42" name="Google Shape;242;p2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43" name="Google Shape;243;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244" name="Shape 244"/>
        <p:cNvGrpSpPr/>
        <p:nvPr/>
      </p:nvGrpSpPr>
      <p:grpSpPr>
        <a:xfrm>
          <a:off x="0" y="0"/>
          <a:ext cx="0" cy="0"/>
          <a:chOff x="0" y="0"/>
          <a:chExt cx="0" cy="0"/>
        </a:xfrm>
      </p:grpSpPr>
      <p:sp>
        <p:nvSpPr>
          <p:cNvPr id="245" name="Google Shape;245;p2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46" name="Google Shape;246;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247" name="Shape 247"/>
        <p:cNvGrpSpPr/>
        <p:nvPr/>
      </p:nvGrpSpPr>
      <p:grpSpPr>
        <a:xfrm>
          <a:off x="0" y="0"/>
          <a:ext cx="0" cy="0"/>
          <a:chOff x="0" y="0"/>
          <a:chExt cx="0" cy="0"/>
        </a:xfrm>
      </p:grpSpPr>
      <p:sp>
        <p:nvSpPr>
          <p:cNvPr id="248" name="Google Shape;248;p29"/>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200"/>
              <a:buNone/>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49" name="Google Shape;249;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250" name="Shape 250"/>
        <p:cNvGrpSpPr/>
        <p:nvPr/>
      </p:nvGrpSpPr>
      <p:grpSpPr>
        <a:xfrm>
          <a:off x="0" y="0"/>
          <a:ext cx="0" cy="0"/>
          <a:chOff x="0" y="0"/>
          <a:chExt cx="0" cy="0"/>
        </a:xfrm>
      </p:grpSpPr>
      <p:sp>
        <p:nvSpPr>
          <p:cNvPr id="251" name="Google Shape;251;p30"/>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252" name="Google Shape;252;p30"/>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04800" lvl="0" marL="457200" algn="ctr">
              <a:lnSpc>
                <a:spcPct val="100000"/>
              </a:lnSpc>
              <a:spcBef>
                <a:spcPts val="0"/>
              </a:spcBef>
              <a:spcAft>
                <a:spcPts val="0"/>
              </a:spcAft>
              <a:buSzPts val="1200"/>
              <a:buChar char="●"/>
              <a:defRPr/>
            </a:lvl1pPr>
            <a:lvl2pPr indent="-304800" lvl="1" marL="914400" algn="ctr">
              <a:lnSpc>
                <a:spcPct val="100000"/>
              </a:lnSpc>
              <a:spcBef>
                <a:spcPts val="0"/>
              </a:spcBef>
              <a:spcAft>
                <a:spcPts val="0"/>
              </a:spcAft>
              <a:buSzPts val="1200"/>
              <a:buChar char="○"/>
              <a:defRPr/>
            </a:lvl2pPr>
            <a:lvl3pPr indent="-304800" lvl="2" marL="1371600" algn="ctr">
              <a:lnSpc>
                <a:spcPct val="100000"/>
              </a:lnSpc>
              <a:spcBef>
                <a:spcPts val="0"/>
              </a:spcBef>
              <a:spcAft>
                <a:spcPts val="0"/>
              </a:spcAft>
              <a:buSzPts val="1200"/>
              <a:buChar char="■"/>
              <a:defRPr/>
            </a:lvl3pPr>
            <a:lvl4pPr indent="-304800" lvl="3" marL="1828800" algn="ctr">
              <a:lnSpc>
                <a:spcPct val="100000"/>
              </a:lnSpc>
              <a:spcBef>
                <a:spcPts val="0"/>
              </a:spcBef>
              <a:spcAft>
                <a:spcPts val="0"/>
              </a:spcAft>
              <a:buSzPts val="1200"/>
              <a:buChar char="●"/>
              <a:defRPr/>
            </a:lvl4pPr>
            <a:lvl5pPr indent="-304800" lvl="4" marL="2286000" algn="ctr">
              <a:lnSpc>
                <a:spcPct val="100000"/>
              </a:lnSpc>
              <a:spcBef>
                <a:spcPts val="0"/>
              </a:spcBef>
              <a:spcAft>
                <a:spcPts val="0"/>
              </a:spcAft>
              <a:buSzPts val="1200"/>
              <a:buChar char="○"/>
              <a:defRPr/>
            </a:lvl5pPr>
            <a:lvl6pPr indent="-304800" lvl="5" marL="2743200" algn="ctr">
              <a:lnSpc>
                <a:spcPct val="100000"/>
              </a:lnSpc>
              <a:spcBef>
                <a:spcPts val="0"/>
              </a:spcBef>
              <a:spcAft>
                <a:spcPts val="0"/>
              </a:spcAft>
              <a:buSzPts val="1200"/>
              <a:buChar char="■"/>
              <a:defRPr/>
            </a:lvl6pPr>
            <a:lvl7pPr indent="-304800" lvl="6" marL="3200400" algn="ctr">
              <a:lnSpc>
                <a:spcPct val="100000"/>
              </a:lnSpc>
              <a:spcBef>
                <a:spcPts val="0"/>
              </a:spcBef>
              <a:spcAft>
                <a:spcPts val="0"/>
              </a:spcAft>
              <a:buSzPts val="1200"/>
              <a:buChar char="●"/>
              <a:defRPr/>
            </a:lvl7pPr>
            <a:lvl8pPr indent="-304800" lvl="7" marL="3657600" algn="ctr">
              <a:lnSpc>
                <a:spcPct val="100000"/>
              </a:lnSpc>
              <a:spcBef>
                <a:spcPts val="0"/>
              </a:spcBef>
              <a:spcAft>
                <a:spcPts val="0"/>
              </a:spcAft>
              <a:buSzPts val="1200"/>
              <a:buChar char="○"/>
              <a:defRPr/>
            </a:lvl8pPr>
            <a:lvl9pPr indent="-304800" lvl="8" marL="4114800" algn="ctr">
              <a:lnSpc>
                <a:spcPct val="100000"/>
              </a:lnSpc>
              <a:spcBef>
                <a:spcPts val="0"/>
              </a:spcBef>
              <a:spcAft>
                <a:spcPts val="0"/>
              </a:spcAft>
              <a:buSzPts val="1200"/>
              <a:buChar char="■"/>
              <a:defRPr/>
            </a:lvl9pPr>
          </a:lstStyle>
          <a:p/>
        </p:txBody>
      </p:sp>
      <p:sp>
        <p:nvSpPr>
          <p:cNvPr id="253" name="Google Shape;253;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type="tx">
  <p:cSld name="TITLE_AND_BODY">
    <p:bg>
      <p:bgPr>
        <a:solidFill>
          <a:schemeClr val="dk2"/>
        </a:solidFill>
      </p:bgPr>
    </p:bg>
    <p:spTree>
      <p:nvGrpSpPr>
        <p:cNvPr id="26" name="Shape 26"/>
        <p:cNvGrpSpPr/>
        <p:nvPr/>
      </p:nvGrpSpPr>
      <p:grpSpPr>
        <a:xfrm>
          <a:off x="0" y="0"/>
          <a:ext cx="0" cy="0"/>
          <a:chOff x="0" y="0"/>
          <a:chExt cx="0" cy="0"/>
        </a:xfrm>
      </p:grpSpPr>
      <p:cxnSp>
        <p:nvCxnSpPr>
          <p:cNvPr id="27" name="Google Shape;27;p4"/>
          <p:cNvCxnSpPr/>
          <p:nvPr/>
        </p:nvCxnSpPr>
        <p:spPr>
          <a:xfrm rot="10800000">
            <a:off x="560525" y="279400"/>
            <a:ext cx="149400" cy="0"/>
          </a:xfrm>
          <a:prstGeom prst="straightConnector1">
            <a:avLst/>
          </a:prstGeom>
          <a:noFill/>
          <a:ln cap="flat" cmpd="sng" w="9525">
            <a:solidFill>
              <a:schemeClr val="lt2"/>
            </a:solidFill>
            <a:prstDash val="solid"/>
            <a:round/>
            <a:headEnd len="sm" w="sm" type="none"/>
            <a:tailEnd len="sm" w="sm" type="none"/>
          </a:ln>
        </p:spPr>
      </p:cxnSp>
      <p:sp>
        <p:nvSpPr>
          <p:cNvPr id="28" name="Google Shape;28;p4"/>
          <p:cNvSpPr txBox="1"/>
          <p:nvPr>
            <p:ph type="title"/>
          </p:nvPr>
        </p:nvSpPr>
        <p:spPr>
          <a:xfrm>
            <a:off x="420875" y="1552350"/>
            <a:ext cx="6231300" cy="16887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chemeClr val="lt1"/>
              </a:buClr>
              <a:buSzPts val="6000"/>
              <a:buFont typeface="Inter"/>
              <a:buNone/>
              <a:defRPr sz="6000">
                <a:solidFill>
                  <a:schemeClr val="lt1"/>
                </a:solidFill>
              </a:defRPr>
            </a:lvl1pPr>
            <a:lvl2pPr lvl="1" algn="l">
              <a:lnSpc>
                <a:spcPct val="80000"/>
              </a:lnSpc>
              <a:spcBef>
                <a:spcPts val="0"/>
              </a:spcBef>
              <a:spcAft>
                <a:spcPts val="0"/>
              </a:spcAft>
              <a:buClr>
                <a:schemeClr val="lt1"/>
              </a:buClr>
              <a:buSzPts val="6000"/>
              <a:buFont typeface="Inter"/>
              <a:buNone/>
              <a:defRPr b="1" sz="6000">
                <a:solidFill>
                  <a:schemeClr val="lt1"/>
                </a:solidFill>
              </a:defRPr>
            </a:lvl2pPr>
            <a:lvl3pPr lvl="2" algn="l">
              <a:lnSpc>
                <a:spcPct val="80000"/>
              </a:lnSpc>
              <a:spcBef>
                <a:spcPts val="0"/>
              </a:spcBef>
              <a:spcAft>
                <a:spcPts val="0"/>
              </a:spcAft>
              <a:buClr>
                <a:schemeClr val="lt1"/>
              </a:buClr>
              <a:buSzPts val="6000"/>
              <a:buFont typeface="Inter"/>
              <a:buNone/>
              <a:defRPr b="1" sz="6000">
                <a:solidFill>
                  <a:schemeClr val="lt1"/>
                </a:solidFill>
              </a:defRPr>
            </a:lvl3pPr>
            <a:lvl4pPr lvl="3" algn="l">
              <a:lnSpc>
                <a:spcPct val="80000"/>
              </a:lnSpc>
              <a:spcBef>
                <a:spcPts val="0"/>
              </a:spcBef>
              <a:spcAft>
                <a:spcPts val="0"/>
              </a:spcAft>
              <a:buClr>
                <a:schemeClr val="lt1"/>
              </a:buClr>
              <a:buSzPts val="6000"/>
              <a:buFont typeface="Inter"/>
              <a:buNone/>
              <a:defRPr b="1" sz="6000">
                <a:solidFill>
                  <a:schemeClr val="lt1"/>
                </a:solidFill>
              </a:defRPr>
            </a:lvl4pPr>
            <a:lvl5pPr lvl="4" algn="l">
              <a:lnSpc>
                <a:spcPct val="80000"/>
              </a:lnSpc>
              <a:spcBef>
                <a:spcPts val="0"/>
              </a:spcBef>
              <a:spcAft>
                <a:spcPts val="0"/>
              </a:spcAft>
              <a:buClr>
                <a:schemeClr val="lt1"/>
              </a:buClr>
              <a:buSzPts val="6000"/>
              <a:buFont typeface="Inter"/>
              <a:buNone/>
              <a:defRPr b="1" sz="6000">
                <a:solidFill>
                  <a:schemeClr val="lt1"/>
                </a:solidFill>
              </a:defRPr>
            </a:lvl5pPr>
            <a:lvl6pPr lvl="5" algn="l">
              <a:lnSpc>
                <a:spcPct val="80000"/>
              </a:lnSpc>
              <a:spcBef>
                <a:spcPts val="0"/>
              </a:spcBef>
              <a:spcAft>
                <a:spcPts val="0"/>
              </a:spcAft>
              <a:buClr>
                <a:schemeClr val="lt1"/>
              </a:buClr>
              <a:buSzPts val="6000"/>
              <a:buFont typeface="Inter"/>
              <a:buNone/>
              <a:defRPr b="1" sz="6000">
                <a:solidFill>
                  <a:schemeClr val="lt1"/>
                </a:solidFill>
              </a:defRPr>
            </a:lvl6pPr>
            <a:lvl7pPr lvl="6" algn="l">
              <a:lnSpc>
                <a:spcPct val="80000"/>
              </a:lnSpc>
              <a:spcBef>
                <a:spcPts val="0"/>
              </a:spcBef>
              <a:spcAft>
                <a:spcPts val="0"/>
              </a:spcAft>
              <a:buClr>
                <a:schemeClr val="lt1"/>
              </a:buClr>
              <a:buSzPts val="6000"/>
              <a:buFont typeface="Inter"/>
              <a:buNone/>
              <a:defRPr b="1" sz="6000">
                <a:solidFill>
                  <a:schemeClr val="lt1"/>
                </a:solidFill>
              </a:defRPr>
            </a:lvl7pPr>
            <a:lvl8pPr lvl="7" algn="l">
              <a:lnSpc>
                <a:spcPct val="80000"/>
              </a:lnSpc>
              <a:spcBef>
                <a:spcPts val="0"/>
              </a:spcBef>
              <a:spcAft>
                <a:spcPts val="0"/>
              </a:spcAft>
              <a:buClr>
                <a:schemeClr val="lt1"/>
              </a:buClr>
              <a:buSzPts val="6000"/>
              <a:buFont typeface="Inter"/>
              <a:buNone/>
              <a:defRPr b="1" sz="6000">
                <a:solidFill>
                  <a:schemeClr val="lt1"/>
                </a:solidFill>
              </a:defRPr>
            </a:lvl8pPr>
            <a:lvl9pPr lvl="8" algn="l">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29" name="Google Shape;29;p4"/>
          <p:cNvSpPr txBox="1"/>
          <p:nvPr>
            <p:ph idx="2" type="title"/>
          </p:nvPr>
        </p:nvSpPr>
        <p:spPr>
          <a:xfrm>
            <a:off x="472350" y="3144800"/>
            <a:ext cx="2965500" cy="1647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1pPr>
            <a:lvl2pPr lvl="1"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2pPr>
            <a:lvl3pPr lvl="2"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3pPr>
            <a:lvl4pPr lvl="3"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4pPr>
            <a:lvl5pPr lvl="4"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5pPr>
            <a:lvl6pPr lvl="5"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6pPr>
            <a:lvl7pPr lvl="6"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7pPr>
            <a:lvl8pPr lvl="7"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8pPr>
            <a:lvl9pPr lvl="8"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9pPr>
          </a:lstStyle>
          <a:p/>
        </p:txBody>
      </p:sp>
      <p:sp>
        <p:nvSpPr>
          <p:cNvPr id="30" name="Google Shape;30;p4"/>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lt2"/>
                </a:solidFill>
                <a:latin typeface="Inter"/>
                <a:ea typeface="Inter"/>
                <a:cs typeface="Inter"/>
                <a:sym typeface="Inter"/>
              </a:rPr>
              <a:t>Confidential</a:t>
            </a:r>
            <a:endParaRPr b="0" i="0" sz="700" u="none" cap="none" strike="noStrike">
              <a:solidFill>
                <a:schemeClr val="lt2"/>
              </a:solidFill>
              <a:latin typeface="Inter"/>
              <a:ea typeface="Inter"/>
              <a:cs typeface="Inter"/>
              <a:sym typeface="Inter"/>
            </a:endParaRPr>
          </a:p>
        </p:txBody>
      </p:sp>
      <p:sp>
        <p:nvSpPr>
          <p:cNvPr id="31" name="Google Shape;31;p4"/>
          <p:cNvSpPr txBox="1"/>
          <p:nvPr>
            <p:ph idx="12" type="sldNum"/>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lvl1pPr indent="0" lvl="0"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1pPr>
            <a:lvl2pPr indent="0" lvl="1"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2pPr>
            <a:lvl3pPr indent="0" lvl="2"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3pPr>
            <a:lvl4pPr indent="0" lvl="3"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4pPr>
            <a:lvl5pPr indent="0" lvl="4"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5pPr>
            <a:lvl6pPr indent="0" lvl="5"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6pPr>
            <a:lvl7pPr indent="0" lvl="6"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7pPr>
            <a:lvl8pPr indent="0" lvl="7"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8pPr>
            <a:lvl9pPr indent="0" lvl="8"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32" name="Google Shape;32;p4"/>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lt2"/>
                </a:solidFill>
                <a:latin typeface="Inter"/>
                <a:ea typeface="Inter"/>
                <a:cs typeface="Inter"/>
                <a:sym typeface="Inter"/>
              </a:rPr>
              <a:t>Copyright ©</a:t>
            </a:r>
            <a:endParaRPr b="0" i="0" sz="700" u="none" cap="none" strike="noStrike">
              <a:solidFill>
                <a:schemeClr val="lt2"/>
              </a:solidFill>
              <a:latin typeface="Inter"/>
              <a:ea typeface="Inter"/>
              <a:cs typeface="Inter"/>
              <a:sym typeface="Inter"/>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254" name="Shape 254"/>
        <p:cNvGrpSpPr/>
        <p:nvPr/>
      </p:nvGrpSpPr>
      <p:grpSpPr>
        <a:xfrm>
          <a:off x="0" y="0"/>
          <a:ext cx="0" cy="0"/>
          <a:chOff x="0" y="0"/>
          <a:chExt cx="0" cy="0"/>
        </a:xfrm>
      </p:grpSpPr>
      <p:sp>
        <p:nvSpPr>
          <p:cNvPr id="255" name="Google Shape;255;p31"/>
          <p:cNvSpPr txBox="1"/>
          <p:nvPr>
            <p:ph type="title"/>
          </p:nvPr>
        </p:nvSpPr>
        <p:spPr>
          <a:xfrm>
            <a:off x="677325" y="1832775"/>
            <a:ext cx="3217200" cy="1484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256" name="Google Shape;256;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57" name="Google Shape;257;p31"/>
          <p:cNvSpPr txBox="1"/>
          <p:nvPr>
            <p:ph idx="1" type="subTitle"/>
          </p:nvPr>
        </p:nvSpPr>
        <p:spPr>
          <a:xfrm>
            <a:off x="4406650" y="393750"/>
            <a:ext cx="44097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58" name="Google Shape;258;p31"/>
          <p:cNvSpPr txBox="1"/>
          <p:nvPr>
            <p:ph idx="2" type="subTitle"/>
          </p:nvPr>
        </p:nvSpPr>
        <p:spPr>
          <a:xfrm>
            <a:off x="4406650" y="1151705"/>
            <a:ext cx="44097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59" name="Google Shape;259;p31"/>
          <p:cNvSpPr txBox="1"/>
          <p:nvPr>
            <p:ph idx="3" type="subTitle"/>
          </p:nvPr>
        </p:nvSpPr>
        <p:spPr>
          <a:xfrm>
            <a:off x="4406650" y="3425570"/>
            <a:ext cx="44097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60" name="Google Shape;260;p31"/>
          <p:cNvSpPr txBox="1"/>
          <p:nvPr>
            <p:ph idx="4" type="subTitle"/>
          </p:nvPr>
        </p:nvSpPr>
        <p:spPr>
          <a:xfrm>
            <a:off x="4406650" y="1909660"/>
            <a:ext cx="44097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61" name="Google Shape;261;p31"/>
          <p:cNvSpPr txBox="1"/>
          <p:nvPr>
            <p:ph idx="5" type="subTitle"/>
          </p:nvPr>
        </p:nvSpPr>
        <p:spPr>
          <a:xfrm>
            <a:off x="4406650" y="4183525"/>
            <a:ext cx="44097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62" name="Google Shape;262;p31"/>
          <p:cNvSpPr txBox="1"/>
          <p:nvPr>
            <p:ph idx="6" type="subTitle"/>
          </p:nvPr>
        </p:nvSpPr>
        <p:spPr>
          <a:xfrm>
            <a:off x="4406650" y="2667615"/>
            <a:ext cx="44097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263" name="Shape 263"/>
        <p:cNvGrpSpPr/>
        <p:nvPr/>
      </p:nvGrpSpPr>
      <p:grpSpPr>
        <a:xfrm>
          <a:off x="0" y="0"/>
          <a:ext cx="0" cy="0"/>
          <a:chOff x="0" y="0"/>
          <a:chExt cx="0" cy="0"/>
        </a:xfrm>
      </p:grpSpPr>
      <p:sp>
        <p:nvSpPr>
          <p:cNvPr id="264" name="Google Shape;264;p3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265" name="Google Shape;265;p32"/>
          <p:cNvSpPr txBox="1"/>
          <p:nvPr>
            <p:ph idx="1" type="body"/>
          </p:nvPr>
        </p:nvSpPr>
        <p:spPr>
          <a:xfrm>
            <a:off x="311700" y="1152475"/>
            <a:ext cx="4473900" cy="3416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66" name="Google Shape;266;p32"/>
          <p:cNvSpPr/>
          <p:nvPr>
            <p:ph idx="2" type="pic"/>
          </p:nvPr>
        </p:nvSpPr>
        <p:spPr>
          <a:xfrm>
            <a:off x="4992024" y="1152775"/>
            <a:ext cx="3840300" cy="3416400"/>
          </a:xfrm>
          <a:prstGeom prst="rect">
            <a:avLst/>
          </a:prstGeom>
          <a:noFill/>
          <a:ln>
            <a:noFill/>
          </a:ln>
        </p:spPr>
      </p:sp>
      <p:sp>
        <p:nvSpPr>
          <p:cNvPr id="267" name="Google Shape;267;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2">
    <p:spTree>
      <p:nvGrpSpPr>
        <p:cNvPr id="268" name="Shape 268"/>
        <p:cNvGrpSpPr/>
        <p:nvPr/>
      </p:nvGrpSpPr>
      <p:grpSpPr>
        <a:xfrm>
          <a:off x="0" y="0"/>
          <a:ext cx="0" cy="0"/>
          <a:chOff x="0" y="0"/>
          <a:chExt cx="0" cy="0"/>
        </a:xfrm>
      </p:grpSpPr>
      <p:sp>
        <p:nvSpPr>
          <p:cNvPr id="269" name="Google Shape;269;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70" name="Google Shape;270;p33"/>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71" name="Google Shape;271;p33"/>
          <p:cNvSpPr txBox="1"/>
          <p:nvPr>
            <p:ph idx="1" type="body"/>
          </p:nvPr>
        </p:nvSpPr>
        <p:spPr>
          <a:xfrm>
            <a:off x="483150" y="2237788"/>
            <a:ext cx="3619800" cy="2373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72" name="Google Shape;272;p33"/>
          <p:cNvSpPr txBox="1"/>
          <p:nvPr>
            <p:ph idx="2" type="body"/>
          </p:nvPr>
        </p:nvSpPr>
        <p:spPr>
          <a:xfrm>
            <a:off x="5048000" y="2237788"/>
            <a:ext cx="3619800" cy="2373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73" name="Google Shape;273;p33"/>
          <p:cNvSpPr txBox="1"/>
          <p:nvPr>
            <p:ph idx="3" type="subTitle"/>
          </p:nvPr>
        </p:nvSpPr>
        <p:spPr>
          <a:xfrm>
            <a:off x="483150" y="1336161"/>
            <a:ext cx="36198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74" name="Google Shape;274;p33"/>
          <p:cNvSpPr txBox="1"/>
          <p:nvPr>
            <p:ph idx="4" type="subTitle"/>
          </p:nvPr>
        </p:nvSpPr>
        <p:spPr>
          <a:xfrm>
            <a:off x="5048000" y="1336161"/>
            <a:ext cx="3619800" cy="54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275" name="Shape 275"/>
        <p:cNvGrpSpPr/>
        <p:nvPr/>
      </p:nvGrpSpPr>
      <p:grpSpPr>
        <a:xfrm>
          <a:off x="0" y="0"/>
          <a:ext cx="0" cy="0"/>
          <a:chOff x="0" y="0"/>
          <a:chExt cx="0" cy="0"/>
        </a:xfrm>
      </p:grpSpPr>
      <p:sp>
        <p:nvSpPr>
          <p:cNvPr id="276" name="Google Shape;276;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77" name="Google Shape;277;p34"/>
          <p:cNvSpPr txBox="1"/>
          <p:nvPr>
            <p:ph idx="1" type="body"/>
          </p:nvPr>
        </p:nvSpPr>
        <p:spPr>
          <a:xfrm>
            <a:off x="483175" y="2417500"/>
            <a:ext cx="2455500" cy="2373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78" name="Google Shape;278;p34"/>
          <p:cNvSpPr txBox="1"/>
          <p:nvPr>
            <p:ph idx="2" type="body"/>
          </p:nvPr>
        </p:nvSpPr>
        <p:spPr>
          <a:xfrm>
            <a:off x="3347725" y="2417500"/>
            <a:ext cx="2455500" cy="2373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79" name="Google Shape;279;p34"/>
          <p:cNvSpPr txBox="1"/>
          <p:nvPr>
            <p:ph idx="3" type="body"/>
          </p:nvPr>
        </p:nvSpPr>
        <p:spPr>
          <a:xfrm>
            <a:off x="6212275" y="2417500"/>
            <a:ext cx="2455500" cy="2373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80" name="Google Shape;280;p34"/>
          <p:cNvSpPr txBox="1"/>
          <p:nvPr>
            <p:ph type="title"/>
          </p:nvPr>
        </p:nvSpPr>
        <p:spPr>
          <a:xfrm>
            <a:off x="483175" y="450025"/>
            <a:ext cx="8184600" cy="75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81" name="Google Shape;281;p34"/>
          <p:cNvSpPr txBox="1"/>
          <p:nvPr>
            <p:ph idx="4" type="subTitle"/>
          </p:nvPr>
        </p:nvSpPr>
        <p:spPr>
          <a:xfrm>
            <a:off x="4831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82" name="Google Shape;282;p34"/>
          <p:cNvSpPr txBox="1"/>
          <p:nvPr>
            <p:ph idx="5" type="subTitle"/>
          </p:nvPr>
        </p:nvSpPr>
        <p:spPr>
          <a:xfrm>
            <a:off x="3347725" y="1336150"/>
            <a:ext cx="2455500" cy="778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83" name="Google Shape;283;p34"/>
          <p:cNvSpPr txBox="1"/>
          <p:nvPr>
            <p:ph idx="6" type="subTitle"/>
          </p:nvPr>
        </p:nvSpPr>
        <p:spPr>
          <a:xfrm>
            <a:off x="6212275" y="1336150"/>
            <a:ext cx="2455500" cy="778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284" name="Shape 284"/>
        <p:cNvGrpSpPr/>
        <p:nvPr/>
      </p:nvGrpSpPr>
      <p:grpSpPr>
        <a:xfrm>
          <a:off x="0" y="0"/>
          <a:ext cx="0" cy="0"/>
          <a:chOff x="0" y="0"/>
          <a:chExt cx="0" cy="0"/>
        </a:xfrm>
      </p:grpSpPr>
      <p:sp>
        <p:nvSpPr>
          <p:cNvPr id="285" name="Google Shape;285;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86" name="Google Shape;286;p35"/>
          <p:cNvSpPr txBox="1"/>
          <p:nvPr>
            <p:ph idx="1" type="body"/>
          </p:nvPr>
        </p:nvSpPr>
        <p:spPr>
          <a:xfrm>
            <a:off x="366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87" name="Google Shape;287;p35"/>
          <p:cNvSpPr txBox="1"/>
          <p:nvPr>
            <p:ph idx="2" type="body"/>
          </p:nvPr>
        </p:nvSpPr>
        <p:spPr>
          <a:xfrm>
            <a:off x="4938725" y="1759093"/>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88" name="Google Shape;288;p35"/>
          <p:cNvSpPr txBox="1"/>
          <p:nvPr>
            <p:ph idx="3" type="body"/>
          </p:nvPr>
        </p:nvSpPr>
        <p:spPr>
          <a:xfrm>
            <a:off x="366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89" name="Google Shape;289;p35"/>
          <p:cNvSpPr txBox="1"/>
          <p:nvPr>
            <p:ph idx="4" type="body"/>
          </p:nvPr>
        </p:nvSpPr>
        <p:spPr>
          <a:xfrm>
            <a:off x="4938750" y="3648575"/>
            <a:ext cx="3838500" cy="1138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290" name="Google Shape;290;p35"/>
          <p:cNvSpPr txBox="1"/>
          <p:nvPr>
            <p:ph type="title"/>
          </p:nvPr>
        </p:nvSpPr>
        <p:spPr>
          <a:xfrm>
            <a:off x="366750" y="450025"/>
            <a:ext cx="8184600" cy="75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291" name="Google Shape;291;p35"/>
          <p:cNvSpPr txBox="1"/>
          <p:nvPr>
            <p:ph idx="5" type="subTitle"/>
          </p:nvPr>
        </p:nvSpPr>
        <p:spPr>
          <a:xfrm>
            <a:off x="366763" y="1277907"/>
            <a:ext cx="3838500" cy="48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92" name="Google Shape;292;p35"/>
          <p:cNvSpPr txBox="1"/>
          <p:nvPr>
            <p:ph idx="6" type="subTitle"/>
          </p:nvPr>
        </p:nvSpPr>
        <p:spPr>
          <a:xfrm>
            <a:off x="4938738" y="1277907"/>
            <a:ext cx="3838500" cy="48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93" name="Google Shape;293;p35"/>
          <p:cNvSpPr txBox="1"/>
          <p:nvPr>
            <p:ph idx="7" type="subTitle"/>
          </p:nvPr>
        </p:nvSpPr>
        <p:spPr>
          <a:xfrm>
            <a:off x="4938761" y="3167363"/>
            <a:ext cx="3838500" cy="48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294" name="Google Shape;294;p35"/>
          <p:cNvSpPr txBox="1"/>
          <p:nvPr>
            <p:ph idx="8" type="subTitle"/>
          </p:nvPr>
        </p:nvSpPr>
        <p:spPr>
          <a:xfrm>
            <a:off x="366750" y="3167363"/>
            <a:ext cx="3838500" cy="48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295" name="Shape 295"/>
        <p:cNvGrpSpPr/>
        <p:nvPr/>
      </p:nvGrpSpPr>
      <p:grpSpPr>
        <a:xfrm>
          <a:off x="0" y="0"/>
          <a:ext cx="0" cy="0"/>
          <a:chOff x="0" y="0"/>
          <a:chExt cx="0" cy="0"/>
        </a:xfrm>
      </p:grpSpPr>
      <p:sp>
        <p:nvSpPr>
          <p:cNvPr id="296" name="Google Shape;296;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297" name="Google Shape;297;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98" name="Google Shape;298;p3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299" name="Shape 299"/>
        <p:cNvGrpSpPr/>
        <p:nvPr/>
      </p:nvGrpSpPr>
      <p:grpSpPr>
        <a:xfrm>
          <a:off x="0" y="0"/>
          <a:ext cx="0" cy="0"/>
          <a:chOff x="0" y="0"/>
          <a:chExt cx="0" cy="0"/>
        </a:xfrm>
      </p:grpSpPr>
      <p:sp>
        <p:nvSpPr>
          <p:cNvPr id="300" name="Google Shape;300;p37"/>
          <p:cNvSpPr txBox="1"/>
          <p:nvPr>
            <p:ph idx="1" type="body"/>
          </p:nvPr>
        </p:nvSpPr>
        <p:spPr>
          <a:xfrm>
            <a:off x="311700"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301" name="Google Shape;301;p37"/>
          <p:cNvSpPr/>
          <p:nvPr>
            <p:ph idx="2" type="pic"/>
          </p:nvPr>
        </p:nvSpPr>
        <p:spPr>
          <a:xfrm>
            <a:off x="4804825" y="1133300"/>
            <a:ext cx="4027500" cy="2392800"/>
          </a:xfrm>
          <a:prstGeom prst="rect">
            <a:avLst/>
          </a:prstGeom>
          <a:noFill/>
          <a:ln>
            <a:noFill/>
          </a:ln>
        </p:spPr>
      </p:sp>
      <p:sp>
        <p:nvSpPr>
          <p:cNvPr id="302" name="Google Shape;302;p37"/>
          <p:cNvSpPr/>
          <p:nvPr>
            <p:ph idx="3" type="pic"/>
          </p:nvPr>
        </p:nvSpPr>
        <p:spPr>
          <a:xfrm>
            <a:off x="311725" y="1133300"/>
            <a:ext cx="4027500" cy="2392800"/>
          </a:xfrm>
          <a:prstGeom prst="rect">
            <a:avLst/>
          </a:prstGeom>
          <a:noFill/>
          <a:ln>
            <a:noFill/>
          </a:ln>
        </p:spPr>
      </p:sp>
      <p:sp>
        <p:nvSpPr>
          <p:cNvPr id="303" name="Google Shape;303;p37"/>
          <p:cNvSpPr txBox="1"/>
          <p:nvPr>
            <p:ph idx="4" type="body"/>
          </p:nvPr>
        </p:nvSpPr>
        <p:spPr>
          <a:xfrm>
            <a:off x="4804825" y="4080225"/>
            <a:ext cx="4027500" cy="9261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304" name="Google Shape;304;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305" name="Google Shape;305;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06" name="Google Shape;306;p37"/>
          <p:cNvSpPr txBox="1"/>
          <p:nvPr>
            <p:ph idx="5" type="subTitle"/>
          </p:nvPr>
        </p:nvSpPr>
        <p:spPr>
          <a:xfrm>
            <a:off x="3117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p:txBody>
      </p:sp>
      <p:sp>
        <p:nvSpPr>
          <p:cNvPr id="307" name="Google Shape;307;p37"/>
          <p:cNvSpPr txBox="1"/>
          <p:nvPr>
            <p:ph idx="6" type="subTitle"/>
          </p:nvPr>
        </p:nvSpPr>
        <p:spPr>
          <a:xfrm>
            <a:off x="4804825" y="3582900"/>
            <a:ext cx="4027500" cy="48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308" name="Shape 308"/>
        <p:cNvGrpSpPr/>
        <p:nvPr/>
      </p:nvGrpSpPr>
      <p:grpSpPr>
        <a:xfrm>
          <a:off x="0" y="0"/>
          <a:ext cx="0" cy="0"/>
          <a:chOff x="0" y="0"/>
          <a:chExt cx="0" cy="0"/>
        </a:xfrm>
      </p:grpSpPr>
      <p:sp>
        <p:nvSpPr>
          <p:cNvPr id="309" name="Google Shape;309;p38"/>
          <p:cNvSpPr txBox="1"/>
          <p:nvPr>
            <p:ph idx="1" type="body"/>
          </p:nvPr>
        </p:nvSpPr>
        <p:spPr>
          <a:xfrm>
            <a:off x="31170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310" name="Google Shape;310;p38"/>
          <p:cNvSpPr/>
          <p:nvPr>
            <p:ph idx="2" type="pic"/>
          </p:nvPr>
        </p:nvSpPr>
        <p:spPr>
          <a:xfrm>
            <a:off x="6205225" y="1128325"/>
            <a:ext cx="2627100" cy="2273100"/>
          </a:xfrm>
          <a:prstGeom prst="rect">
            <a:avLst/>
          </a:prstGeom>
          <a:noFill/>
          <a:ln>
            <a:noFill/>
          </a:ln>
        </p:spPr>
      </p:sp>
      <p:sp>
        <p:nvSpPr>
          <p:cNvPr id="311" name="Google Shape;311;p38"/>
          <p:cNvSpPr/>
          <p:nvPr>
            <p:ph idx="3" type="pic"/>
          </p:nvPr>
        </p:nvSpPr>
        <p:spPr>
          <a:xfrm>
            <a:off x="311725" y="1128325"/>
            <a:ext cx="2627100" cy="2273100"/>
          </a:xfrm>
          <a:prstGeom prst="rect">
            <a:avLst/>
          </a:prstGeom>
          <a:noFill/>
          <a:ln>
            <a:noFill/>
          </a:ln>
        </p:spPr>
      </p:sp>
      <p:sp>
        <p:nvSpPr>
          <p:cNvPr id="312" name="Google Shape;312;p38"/>
          <p:cNvSpPr txBox="1"/>
          <p:nvPr>
            <p:ph idx="4" type="body"/>
          </p:nvPr>
        </p:nvSpPr>
        <p:spPr>
          <a:xfrm>
            <a:off x="6205225"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313" name="Google Shape;313;p38"/>
          <p:cNvSpPr/>
          <p:nvPr>
            <p:ph idx="5" type="pic"/>
          </p:nvPr>
        </p:nvSpPr>
        <p:spPr>
          <a:xfrm>
            <a:off x="3255250" y="1128325"/>
            <a:ext cx="2627100" cy="2273100"/>
          </a:xfrm>
          <a:prstGeom prst="rect">
            <a:avLst/>
          </a:prstGeom>
          <a:noFill/>
          <a:ln>
            <a:noFill/>
          </a:ln>
        </p:spPr>
      </p:sp>
      <p:sp>
        <p:nvSpPr>
          <p:cNvPr id="314" name="Google Shape;314;p38"/>
          <p:cNvSpPr txBox="1"/>
          <p:nvPr>
            <p:ph idx="6" type="body"/>
          </p:nvPr>
        </p:nvSpPr>
        <p:spPr>
          <a:xfrm>
            <a:off x="3255250" y="3911700"/>
            <a:ext cx="2627100" cy="10185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315" name="Google Shape;315;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316" name="Google Shape;316;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17" name="Google Shape;317;p38"/>
          <p:cNvSpPr txBox="1"/>
          <p:nvPr>
            <p:ph idx="7" type="subTitle"/>
          </p:nvPr>
        </p:nvSpPr>
        <p:spPr>
          <a:xfrm>
            <a:off x="3117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p:txBody>
      </p:sp>
      <p:sp>
        <p:nvSpPr>
          <p:cNvPr id="318" name="Google Shape;318;p38"/>
          <p:cNvSpPr txBox="1"/>
          <p:nvPr>
            <p:ph idx="8" type="subTitle"/>
          </p:nvPr>
        </p:nvSpPr>
        <p:spPr>
          <a:xfrm>
            <a:off x="6205225" y="3430500"/>
            <a:ext cx="2627100" cy="48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p:txBody>
      </p:sp>
      <p:sp>
        <p:nvSpPr>
          <p:cNvPr id="319" name="Google Shape;319;p38"/>
          <p:cNvSpPr txBox="1"/>
          <p:nvPr>
            <p:ph idx="9" type="subTitle"/>
          </p:nvPr>
        </p:nvSpPr>
        <p:spPr>
          <a:xfrm>
            <a:off x="3255250" y="3430500"/>
            <a:ext cx="2627100" cy="48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320" name="Shape 320"/>
        <p:cNvGrpSpPr/>
        <p:nvPr/>
      </p:nvGrpSpPr>
      <p:grpSpPr>
        <a:xfrm>
          <a:off x="0" y="0"/>
          <a:ext cx="0" cy="0"/>
          <a:chOff x="0" y="0"/>
          <a:chExt cx="0" cy="0"/>
        </a:xfrm>
      </p:grpSpPr>
      <p:sp>
        <p:nvSpPr>
          <p:cNvPr id="321" name="Google Shape;321;p39"/>
          <p:cNvSpPr/>
          <p:nvPr>
            <p:ph idx="2" type="pic"/>
          </p:nvPr>
        </p:nvSpPr>
        <p:spPr>
          <a:xfrm>
            <a:off x="311700" y="445025"/>
            <a:ext cx="8520600" cy="4218300"/>
          </a:xfrm>
          <a:prstGeom prst="rect">
            <a:avLst/>
          </a:prstGeom>
          <a:noFill/>
          <a:ln>
            <a:noFill/>
          </a:ln>
        </p:spPr>
      </p:sp>
      <p:sp>
        <p:nvSpPr>
          <p:cNvPr id="322" name="Google Shape;322;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23" name="Shape 323"/>
        <p:cNvGrpSpPr/>
        <p:nvPr/>
      </p:nvGrpSpPr>
      <p:grpSpPr>
        <a:xfrm>
          <a:off x="0" y="0"/>
          <a:ext cx="0" cy="0"/>
          <a:chOff x="0" y="0"/>
          <a:chExt cx="0" cy="0"/>
        </a:xfrm>
      </p:grpSpPr>
      <p:sp>
        <p:nvSpPr>
          <p:cNvPr id="324" name="Google Shape;324;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325" name="Google Shape;325;p40"/>
          <p:cNvSpPr/>
          <p:nvPr>
            <p:ph idx="2" type="pic"/>
          </p:nvPr>
        </p:nvSpPr>
        <p:spPr>
          <a:xfrm>
            <a:off x="3389600" y="118913"/>
            <a:ext cx="1643700" cy="1535100"/>
          </a:xfrm>
          <a:prstGeom prst="rect">
            <a:avLst/>
          </a:prstGeom>
          <a:noFill/>
          <a:ln>
            <a:noFill/>
          </a:ln>
        </p:spPr>
      </p:sp>
      <p:sp>
        <p:nvSpPr>
          <p:cNvPr id="326" name="Google Shape;326;p40"/>
          <p:cNvSpPr/>
          <p:nvPr>
            <p:ph idx="3" type="pic"/>
          </p:nvPr>
        </p:nvSpPr>
        <p:spPr>
          <a:xfrm>
            <a:off x="5195935" y="118913"/>
            <a:ext cx="1643700" cy="1535100"/>
          </a:xfrm>
          <a:prstGeom prst="rect">
            <a:avLst/>
          </a:prstGeom>
          <a:noFill/>
          <a:ln>
            <a:noFill/>
          </a:ln>
        </p:spPr>
      </p:sp>
      <p:sp>
        <p:nvSpPr>
          <p:cNvPr id="327" name="Google Shape;327;p40"/>
          <p:cNvSpPr/>
          <p:nvPr>
            <p:ph idx="4" type="pic"/>
          </p:nvPr>
        </p:nvSpPr>
        <p:spPr>
          <a:xfrm>
            <a:off x="7002270" y="118913"/>
            <a:ext cx="1643700" cy="1535100"/>
          </a:xfrm>
          <a:prstGeom prst="rect">
            <a:avLst/>
          </a:prstGeom>
          <a:noFill/>
          <a:ln>
            <a:noFill/>
          </a:ln>
        </p:spPr>
      </p:sp>
      <p:sp>
        <p:nvSpPr>
          <p:cNvPr id="328" name="Google Shape;328;p40"/>
          <p:cNvSpPr/>
          <p:nvPr>
            <p:ph idx="5" type="pic"/>
          </p:nvPr>
        </p:nvSpPr>
        <p:spPr>
          <a:xfrm>
            <a:off x="3389588" y="1804212"/>
            <a:ext cx="1643700" cy="1535100"/>
          </a:xfrm>
          <a:prstGeom prst="rect">
            <a:avLst/>
          </a:prstGeom>
          <a:noFill/>
          <a:ln>
            <a:noFill/>
          </a:ln>
        </p:spPr>
      </p:sp>
      <p:sp>
        <p:nvSpPr>
          <p:cNvPr id="329" name="Google Shape;329;p40"/>
          <p:cNvSpPr/>
          <p:nvPr>
            <p:ph idx="6" type="pic"/>
          </p:nvPr>
        </p:nvSpPr>
        <p:spPr>
          <a:xfrm>
            <a:off x="5195922" y="1804212"/>
            <a:ext cx="1643700" cy="1535100"/>
          </a:xfrm>
          <a:prstGeom prst="rect">
            <a:avLst/>
          </a:prstGeom>
          <a:noFill/>
          <a:ln>
            <a:noFill/>
          </a:ln>
        </p:spPr>
      </p:sp>
      <p:sp>
        <p:nvSpPr>
          <p:cNvPr id="330" name="Google Shape;330;p40"/>
          <p:cNvSpPr/>
          <p:nvPr>
            <p:ph idx="7" type="pic"/>
          </p:nvPr>
        </p:nvSpPr>
        <p:spPr>
          <a:xfrm>
            <a:off x="7002257" y="1804212"/>
            <a:ext cx="1643700" cy="1535100"/>
          </a:xfrm>
          <a:prstGeom prst="rect">
            <a:avLst/>
          </a:prstGeom>
          <a:noFill/>
          <a:ln>
            <a:noFill/>
          </a:ln>
        </p:spPr>
      </p:sp>
      <p:sp>
        <p:nvSpPr>
          <p:cNvPr id="331" name="Google Shape;331;p40"/>
          <p:cNvSpPr txBox="1"/>
          <p:nvPr>
            <p:ph type="title"/>
          </p:nvPr>
        </p:nvSpPr>
        <p:spPr>
          <a:xfrm>
            <a:off x="351550" y="445025"/>
            <a:ext cx="2596800" cy="1706400"/>
          </a:xfrm>
          <a:prstGeom prst="rect">
            <a:avLst/>
          </a:prstGeom>
          <a:noFill/>
          <a:ln>
            <a:noFill/>
          </a:ln>
        </p:spPr>
        <p:txBody>
          <a:bodyPr anchorCtr="0" anchor="t" bIns="91425" lIns="91425" spcFirstLastPara="1" rIns="91425" wrap="square" tIns="91425">
            <a:sp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332" name="Google Shape;332;p40"/>
          <p:cNvSpPr/>
          <p:nvPr>
            <p:ph idx="8" type="pic"/>
          </p:nvPr>
        </p:nvSpPr>
        <p:spPr>
          <a:xfrm>
            <a:off x="3389588" y="3489487"/>
            <a:ext cx="1643700" cy="1535100"/>
          </a:xfrm>
          <a:prstGeom prst="rect">
            <a:avLst/>
          </a:prstGeom>
          <a:noFill/>
          <a:ln>
            <a:noFill/>
          </a:ln>
        </p:spPr>
      </p:sp>
      <p:sp>
        <p:nvSpPr>
          <p:cNvPr id="333" name="Google Shape;333;p40"/>
          <p:cNvSpPr/>
          <p:nvPr>
            <p:ph idx="9" type="pic"/>
          </p:nvPr>
        </p:nvSpPr>
        <p:spPr>
          <a:xfrm>
            <a:off x="5195922" y="3489487"/>
            <a:ext cx="1643700" cy="1535100"/>
          </a:xfrm>
          <a:prstGeom prst="rect">
            <a:avLst/>
          </a:prstGeom>
          <a:noFill/>
          <a:ln>
            <a:noFill/>
          </a:ln>
        </p:spPr>
      </p:sp>
      <p:sp>
        <p:nvSpPr>
          <p:cNvPr id="334" name="Google Shape;334;p4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MAIN_POINT">
    <p:bg>
      <p:bgPr>
        <a:solidFill>
          <a:schemeClr val="dk1"/>
        </a:solidFill>
      </p:bgPr>
    </p:bg>
    <p:spTree>
      <p:nvGrpSpPr>
        <p:cNvPr id="33" name="Shape 33"/>
        <p:cNvGrpSpPr/>
        <p:nvPr/>
      </p:nvGrpSpPr>
      <p:grpSpPr>
        <a:xfrm>
          <a:off x="0" y="0"/>
          <a:ext cx="0" cy="0"/>
          <a:chOff x="0" y="0"/>
          <a:chExt cx="0" cy="0"/>
        </a:xfrm>
      </p:grpSpPr>
      <p:sp>
        <p:nvSpPr>
          <p:cNvPr id="34" name="Google Shape;34;p5"/>
          <p:cNvSpPr/>
          <p:nvPr>
            <p:ph idx="2" type="pic"/>
          </p:nvPr>
        </p:nvSpPr>
        <p:spPr>
          <a:xfrm>
            <a:off x="566350" y="1569300"/>
            <a:ext cx="1466400" cy="1570200"/>
          </a:xfrm>
          <a:prstGeom prst="roundRect">
            <a:avLst>
              <a:gd fmla="val 6320" name="adj"/>
            </a:avLst>
          </a:prstGeom>
          <a:noFill/>
          <a:ln>
            <a:noFill/>
          </a:ln>
        </p:spPr>
      </p:sp>
      <p:sp>
        <p:nvSpPr>
          <p:cNvPr id="35" name="Google Shape;35;p5"/>
          <p:cNvSpPr/>
          <p:nvPr>
            <p:ph idx="3" type="pic"/>
          </p:nvPr>
        </p:nvSpPr>
        <p:spPr>
          <a:xfrm>
            <a:off x="2588275" y="1569300"/>
            <a:ext cx="1466400" cy="1570200"/>
          </a:xfrm>
          <a:prstGeom prst="roundRect">
            <a:avLst>
              <a:gd fmla="val 6320" name="adj"/>
            </a:avLst>
          </a:prstGeom>
          <a:noFill/>
          <a:ln>
            <a:noFill/>
          </a:ln>
        </p:spPr>
      </p:sp>
      <p:sp>
        <p:nvSpPr>
          <p:cNvPr id="36" name="Google Shape;36;p5"/>
          <p:cNvSpPr/>
          <p:nvPr>
            <p:ph idx="4" type="pic"/>
          </p:nvPr>
        </p:nvSpPr>
        <p:spPr>
          <a:xfrm>
            <a:off x="4613113" y="1569300"/>
            <a:ext cx="1466400" cy="1570200"/>
          </a:xfrm>
          <a:prstGeom prst="roundRect">
            <a:avLst>
              <a:gd fmla="val 6320" name="adj"/>
            </a:avLst>
          </a:prstGeom>
          <a:noFill/>
          <a:ln>
            <a:noFill/>
          </a:ln>
        </p:spPr>
      </p:sp>
      <p:sp>
        <p:nvSpPr>
          <p:cNvPr id="37" name="Google Shape;37;p5"/>
          <p:cNvSpPr/>
          <p:nvPr>
            <p:ph idx="5" type="pic"/>
          </p:nvPr>
        </p:nvSpPr>
        <p:spPr>
          <a:xfrm>
            <a:off x="6637950" y="1569300"/>
            <a:ext cx="1466400" cy="1570200"/>
          </a:xfrm>
          <a:prstGeom prst="roundRect">
            <a:avLst>
              <a:gd fmla="val 6320" name="adj"/>
            </a:avLst>
          </a:prstGeom>
          <a:noFill/>
          <a:ln>
            <a:noFill/>
          </a:ln>
        </p:spPr>
      </p:sp>
      <p:cxnSp>
        <p:nvCxnSpPr>
          <p:cNvPr id="38" name="Google Shape;38;p5"/>
          <p:cNvCxnSpPr/>
          <p:nvPr/>
        </p:nvCxnSpPr>
        <p:spPr>
          <a:xfrm rot="10800000">
            <a:off x="560525" y="279400"/>
            <a:ext cx="149400" cy="0"/>
          </a:xfrm>
          <a:prstGeom prst="straightConnector1">
            <a:avLst/>
          </a:prstGeom>
          <a:noFill/>
          <a:ln cap="flat" cmpd="sng" w="9525">
            <a:solidFill>
              <a:schemeClr val="lt2"/>
            </a:solidFill>
            <a:prstDash val="solid"/>
            <a:round/>
            <a:headEnd len="sm" w="sm" type="none"/>
            <a:tailEnd len="sm" w="sm" type="none"/>
          </a:ln>
        </p:spPr>
      </p:cxnSp>
      <p:sp>
        <p:nvSpPr>
          <p:cNvPr id="39" name="Google Shape;39;p5"/>
          <p:cNvSpPr txBox="1"/>
          <p:nvPr>
            <p:ph type="title"/>
          </p:nvPr>
        </p:nvSpPr>
        <p:spPr>
          <a:xfrm>
            <a:off x="450850" y="596800"/>
            <a:ext cx="6767700" cy="18288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chemeClr val="lt1"/>
              </a:buClr>
              <a:buSzPts val="4200"/>
              <a:buFont typeface="Inter"/>
              <a:buNone/>
              <a:defRPr>
                <a:solidFill>
                  <a:schemeClr val="lt1"/>
                </a:solidFill>
              </a:defRPr>
            </a:lvl1pPr>
            <a:lvl2pPr lvl="1" algn="l">
              <a:lnSpc>
                <a:spcPct val="80000"/>
              </a:lnSpc>
              <a:spcBef>
                <a:spcPts val="0"/>
              </a:spcBef>
              <a:spcAft>
                <a:spcPts val="0"/>
              </a:spcAft>
              <a:buClr>
                <a:schemeClr val="lt1"/>
              </a:buClr>
              <a:buSzPts val="4800"/>
              <a:buNone/>
              <a:defRPr sz="4800">
                <a:solidFill>
                  <a:schemeClr val="lt1"/>
                </a:solidFill>
              </a:defRPr>
            </a:lvl2pPr>
            <a:lvl3pPr lvl="2" algn="l">
              <a:lnSpc>
                <a:spcPct val="80000"/>
              </a:lnSpc>
              <a:spcBef>
                <a:spcPts val="0"/>
              </a:spcBef>
              <a:spcAft>
                <a:spcPts val="0"/>
              </a:spcAft>
              <a:buClr>
                <a:schemeClr val="lt1"/>
              </a:buClr>
              <a:buSzPts val="4800"/>
              <a:buNone/>
              <a:defRPr sz="4800">
                <a:solidFill>
                  <a:schemeClr val="lt1"/>
                </a:solidFill>
              </a:defRPr>
            </a:lvl3pPr>
            <a:lvl4pPr lvl="3" algn="l">
              <a:lnSpc>
                <a:spcPct val="80000"/>
              </a:lnSpc>
              <a:spcBef>
                <a:spcPts val="0"/>
              </a:spcBef>
              <a:spcAft>
                <a:spcPts val="0"/>
              </a:spcAft>
              <a:buClr>
                <a:schemeClr val="lt1"/>
              </a:buClr>
              <a:buSzPts val="4800"/>
              <a:buNone/>
              <a:defRPr sz="4800">
                <a:solidFill>
                  <a:schemeClr val="lt1"/>
                </a:solidFill>
              </a:defRPr>
            </a:lvl4pPr>
            <a:lvl5pPr lvl="4" algn="l">
              <a:lnSpc>
                <a:spcPct val="80000"/>
              </a:lnSpc>
              <a:spcBef>
                <a:spcPts val="0"/>
              </a:spcBef>
              <a:spcAft>
                <a:spcPts val="0"/>
              </a:spcAft>
              <a:buClr>
                <a:schemeClr val="lt1"/>
              </a:buClr>
              <a:buSzPts val="4800"/>
              <a:buNone/>
              <a:defRPr sz="4800">
                <a:solidFill>
                  <a:schemeClr val="lt1"/>
                </a:solidFill>
              </a:defRPr>
            </a:lvl5pPr>
            <a:lvl6pPr lvl="5" algn="l">
              <a:lnSpc>
                <a:spcPct val="80000"/>
              </a:lnSpc>
              <a:spcBef>
                <a:spcPts val="0"/>
              </a:spcBef>
              <a:spcAft>
                <a:spcPts val="0"/>
              </a:spcAft>
              <a:buClr>
                <a:schemeClr val="lt1"/>
              </a:buClr>
              <a:buSzPts val="4800"/>
              <a:buNone/>
              <a:defRPr sz="4800">
                <a:solidFill>
                  <a:schemeClr val="lt1"/>
                </a:solidFill>
              </a:defRPr>
            </a:lvl6pPr>
            <a:lvl7pPr lvl="6" algn="l">
              <a:lnSpc>
                <a:spcPct val="80000"/>
              </a:lnSpc>
              <a:spcBef>
                <a:spcPts val="0"/>
              </a:spcBef>
              <a:spcAft>
                <a:spcPts val="0"/>
              </a:spcAft>
              <a:buClr>
                <a:schemeClr val="lt1"/>
              </a:buClr>
              <a:buSzPts val="4800"/>
              <a:buNone/>
              <a:defRPr sz="4800">
                <a:solidFill>
                  <a:schemeClr val="lt1"/>
                </a:solidFill>
              </a:defRPr>
            </a:lvl7pPr>
            <a:lvl8pPr lvl="7" algn="l">
              <a:lnSpc>
                <a:spcPct val="80000"/>
              </a:lnSpc>
              <a:spcBef>
                <a:spcPts val="0"/>
              </a:spcBef>
              <a:spcAft>
                <a:spcPts val="0"/>
              </a:spcAft>
              <a:buClr>
                <a:schemeClr val="lt1"/>
              </a:buClr>
              <a:buSzPts val="4800"/>
              <a:buNone/>
              <a:defRPr sz="4800">
                <a:solidFill>
                  <a:schemeClr val="lt1"/>
                </a:solidFill>
              </a:defRPr>
            </a:lvl8pPr>
            <a:lvl9pPr lvl="8" algn="l">
              <a:lnSpc>
                <a:spcPct val="80000"/>
              </a:lnSpc>
              <a:spcBef>
                <a:spcPts val="0"/>
              </a:spcBef>
              <a:spcAft>
                <a:spcPts val="0"/>
              </a:spcAft>
              <a:buClr>
                <a:schemeClr val="lt1"/>
              </a:buClr>
              <a:buSzPts val="4800"/>
              <a:buNone/>
              <a:defRPr sz="4800">
                <a:solidFill>
                  <a:schemeClr val="lt1"/>
                </a:solidFill>
              </a:defRPr>
            </a:lvl9pPr>
          </a:lstStyle>
          <a:p/>
        </p:txBody>
      </p:sp>
      <p:sp>
        <p:nvSpPr>
          <p:cNvPr id="40" name="Google Shape;40;p5"/>
          <p:cNvSpPr txBox="1"/>
          <p:nvPr>
            <p:ph idx="1" type="subTitle"/>
          </p:nvPr>
        </p:nvSpPr>
        <p:spPr>
          <a:xfrm>
            <a:off x="566350" y="3190975"/>
            <a:ext cx="1466400" cy="77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Font typeface="Inter SemiBold"/>
              <a:buNone/>
              <a:defRPr sz="1600">
                <a:solidFill>
                  <a:schemeClr val="lt1"/>
                </a:solidFill>
              </a:defRPr>
            </a:lvl1pPr>
            <a:lvl2pPr lvl="1" algn="ctr">
              <a:lnSpc>
                <a:spcPct val="100000"/>
              </a:lnSpc>
              <a:spcBef>
                <a:spcPts val="0"/>
              </a:spcBef>
              <a:spcAft>
                <a:spcPts val="0"/>
              </a:spcAft>
              <a:buClr>
                <a:schemeClr val="lt1"/>
              </a:buClr>
              <a:buSzPts val="1600"/>
              <a:buFont typeface="Inter SemiBold"/>
              <a:buNone/>
              <a:defRPr sz="1600">
                <a:solidFill>
                  <a:schemeClr val="lt1"/>
                </a:solidFill>
              </a:defRPr>
            </a:lvl2pPr>
            <a:lvl3pPr lvl="2" algn="ctr">
              <a:lnSpc>
                <a:spcPct val="100000"/>
              </a:lnSpc>
              <a:spcBef>
                <a:spcPts val="0"/>
              </a:spcBef>
              <a:spcAft>
                <a:spcPts val="0"/>
              </a:spcAft>
              <a:buClr>
                <a:schemeClr val="lt1"/>
              </a:buClr>
              <a:buSzPts val="1600"/>
              <a:buFont typeface="Inter SemiBold"/>
              <a:buNone/>
              <a:defRPr sz="1600">
                <a:solidFill>
                  <a:schemeClr val="lt1"/>
                </a:solidFill>
              </a:defRPr>
            </a:lvl3pPr>
            <a:lvl4pPr lvl="3" algn="ctr">
              <a:lnSpc>
                <a:spcPct val="100000"/>
              </a:lnSpc>
              <a:spcBef>
                <a:spcPts val="0"/>
              </a:spcBef>
              <a:spcAft>
                <a:spcPts val="0"/>
              </a:spcAft>
              <a:buClr>
                <a:schemeClr val="lt1"/>
              </a:buClr>
              <a:buSzPts val="1600"/>
              <a:buFont typeface="Inter SemiBold"/>
              <a:buNone/>
              <a:defRPr sz="1600">
                <a:solidFill>
                  <a:schemeClr val="lt1"/>
                </a:solidFill>
              </a:defRPr>
            </a:lvl4pPr>
            <a:lvl5pPr lvl="4" algn="ctr">
              <a:lnSpc>
                <a:spcPct val="100000"/>
              </a:lnSpc>
              <a:spcBef>
                <a:spcPts val="0"/>
              </a:spcBef>
              <a:spcAft>
                <a:spcPts val="0"/>
              </a:spcAft>
              <a:buClr>
                <a:schemeClr val="lt1"/>
              </a:buClr>
              <a:buSzPts val="1600"/>
              <a:buFont typeface="Inter SemiBold"/>
              <a:buNone/>
              <a:defRPr sz="1600">
                <a:solidFill>
                  <a:schemeClr val="lt1"/>
                </a:solidFill>
              </a:defRPr>
            </a:lvl5pPr>
            <a:lvl6pPr lvl="5" algn="ctr">
              <a:lnSpc>
                <a:spcPct val="100000"/>
              </a:lnSpc>
              <a:spcBef>
                <a:spcPts val="0"/>
              </a:spcBef>
              <a:spcAft>
                <a:spcPts val="0"/>
              </a:spcAft>
              <a:buClr>
                <a:schemeClr val="lt1"/>
              </a:buClr>
              <a:buSzPts val="1600"/>
              <a:buFont typeface="Inter SemiBold"/>
              <a:buNone/>
              <a:defRPr sz="1600">
                <a:solidFill>
                  <a:schemeClr val="lt1"/>
                </a:solidFill>
              </a:defRPr>
            </a:lvl6pPr>
            <a:lvl7pPr lvl="6" algn="ctr">
              <a:lnSpc>
                <a:spcPct val="100000"/>
              </a:lnSpc>
              <a:spcBef>
                <a:spcPts val="0"/>
              </a:spcBef>
              <a:spcAft>
                <a:spcPts val="0"/>
              </a:spcAft>
              <a:buClr>
                <a:schemeClr val="lt1"/>
              </a:buClr>
              <a:buSzPts val="1600"/>
              <a:buFont typeface="Inter SemiBold"/>
              <a:buNone/>
              <a:defRPr sz="1600">
                <a:solidFill>
                  <a:schemeClr val="lt1"/>
                </a:solidFill>
              </a:defRPr>
            </a:lvl7pPr>
            <a:lvl8pPr lvl="7" algn="ctr">
              <a:lnSpc>
                <a:spcPct val="100000"/>
              </a:lnSpc>
              <a:spcBef>
                <a:spcPts val="0"/>
              </a:spcBef>
              <a:spcAft>
                <a:spcPts val="0"/>
              </a:spcAft>
              <a:buClr>
                <a:schemeClr val="lt1"/>
              </a:buClr>
              <a:buSzPts val="1600"/>
              <a:buFont typeface="Inter SemiBold"/>
              <a:buNone/>
              <a:defRPr sz="1600">
                <a:solidFill>
                  <a:schemeClr val="lt1"/>
                </a:solidFill>
              </a:defRPr>
            </a:lvl8pPr>
            <a:lvl9pPr lvl="8" algn="ctr">
              <a:lnSpc>
                <a:spcPct val="100000"/>
              </a:lnSpc>
              <a:spcBef>
                <a:spcPts val="0"/>
              </a:spcBef>
              <a:spcAft>
                <a:spcPts val="0"/>
              </a:spcAft>
              <a:buClr>
                <a:schemeClr val="lt1"/>
              </a:buClr>
              <a:buSzPts val="1600"/>
              <a:buFont typeface="Inter SemiBold"/>
              <a:buNone/>
              <a:defRPr sz="1600">
                <a:solidFill>
                  <a:schemeClr val="lt1"/>
                </a:solidFill>
              </a:defRPr>
            </a:lvl9pPr>
          </a:lstStyle>
          <a:p/>
        </p:txBody>
      </p:sp>
      <p:sp>
        <p:nvSpPr>
          <p:cNvPr id="41" name="Google Shape;41;p5"/>
          <p:cNvSpPr txBox="1"/>
          <p:nvPr>
            <p:ph idx="6" type="subTitle"/>
          </p:nvPr>
        </p:nvSpPr>
        <p:spPr>
          <a:xfrm>
            <a:off x="2588275" y="3190975"/>
            <a:ext cx="1466400" cy="77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Font typeface="Inter SemiBold"/>
              <a:buNone/>
              <a:defRPr sz="1600">
                <a:solidFill>
                  <a:schemeClr val="lt1"/>
                </a:solidFill>
              </a:defRPr>
            </a:lvl1pPr>
            <a:lvl2pPr lvl="1" algn="ctr">
              <a:lnSpc>
                <a:spcPct val="100000"/>
              </a:lnSpc>
              <a:spcBef>
                <a:spcPts val="0"/>
              </a:spcBef>
              <a:spcAft>
                <a:spcPts val="0"/>
              </a:spcAft>
              <a:buClr>
                <a:schemeClr val="lt1"/>
              </a:buClr>
              <a:buSzPts val="1600"/>
              <a:buFont typeface="Inter SemiBold"/>
              <a:buNone/>
              <a:defRPr sz="1600">
                <a:solidFill>
                  <a:schemeClr val="lt1"/>
                </a:solidFill>
              </a:defRPr>
            </a:lvl2pPr>
            <a:lvl3pPr lvl="2" algn="ctr">
              <a:lnSpc>
                <a:spcPct val="100000"/>
              </a:lnSpc>
              <a:spcBef>
                <a:spcPts val="0"/>
              </a:spcBef>
              <a:spcAft>
                <a:spcPts val="0"/>
              </a:spcAft>
              <a:buClr>
                <a:schemeClr val="lt1"/>
              </a:buClr>
              <a:buSzPts val="1600"/>
              <a:buFont typeface="Inter SemiBold"/>
              <a:buNone/>
              <a:defRPr sz="1600">
                <a:solidFill>
                  <a:schemeClr val="lt1"/>
                </a:solidFill>
              </a:defRPr>
            </a:lvl3pPr>
            <a:lvl4pPr lvl="3" algn="ctr">
              <a:lnSpc>
                <a:spcPct val="100000"/>
              </a:lnSpc>
              <a:spcBef>
                <a:spcPts val="0"/>
              </a:spcBef>
              <a:spcAft>
                <a:spcPts val="0"/>
              </a:spcAft>
              <a:buClr>
                <a:schemeClr val="lt1"/>
              </a:buClr>
              <a:buSzPts val="1600"/>
              <a:buFont typeface="Inter SemiBold"/>
              <a:buNone/>
              <a:defRPr sz="1600">
                <a:solidFill>
                  <a:schemeClr val="lt1"/>
                </a:solidFill>
              </a:defRPr>
            </a:lvl4pPr>
            <a:lvl5pPr lvl="4" algn="ctr">
              <a:lnSpc>
                <a:spcPct val="100000"/>
              </a:lnSpc>
              <a:spcBef>
                <a:spcPts val="0"/>
              </a:spcBef>
              <a:spcAft>
                <a:spcPts val="0"/>
              </a:spcAft>
              <a:buClr>
                <a:schemeClr val="lt1"/>
              </a:buClr>
              <a:buSzPts val="1600"/>
              <a:buFont typeface="Inter SemiBold"/>
              <a:buNone/>
              <a:defRPr sz="1600">
                <a:solidFill>
                  <a:schemeClr val="lt1"/>
                </a:solidFill>
              </a:defRPr>
            </a:lvl5pPr>
            <a:lvl6pPr lvl="5" algn="ctr">
              <a:lnSpc>
                <a:spcPct val="100000"/>
              </a:lnSpc>
              <a:spcBef>
                <a:spcPts val="0"/>
              </a:spcBef>
              <a:spcAft>
                <a:spcPts val="0"/>
              </a:spcAft>
              <a:buClr>
                <a:schemeClr val="lt1"/>
              </a:buClr>
              <a:buSzPts val="1600"/>
              <a:buFont typeface="Inter SemiBold"/>
              <a:buNone/>
              <a:defRPr sz="1600">
                <a:solidFill>
                  <a:schemeClr val="lt1"/>
                </a:solidFill>
              </a:defRPr>
            </a:lvl6pPr>
            <a:lvl7pPr lvl="6" algn="ctr">
              <a:lnSpc>
                <a:spcPct val="100000"/>
              </a:lnSpc>
              <a:spcBef>
                <a:spcPts val="0"/>
              </a:spcBef>
              <a:spcAft>
                <a:spcPts val="0"/>
              </a:spcAft>
              <a:buClr>
                <a:schemeClr val="lt1"/>
              </a:buClr>
              <a:buSzPts val="1600"/>
              <a:buFont typeface="Inter SemiBold"/>
              <a:buNone/>
              <a:defRPr sz="1600">
                <a:solidFill>
                  <a:schemeClr val="lt1"/>
                </a:solidFill>
              </a:defRPr>
            </a:lvl7pPr>
            <a:lvl8pPr lvl="7" algn="ctr">
              <a:lnSpc>
                <a:spcPct val="100000"/>
              </a:lnSpc>
              <a:spcBef>
                <a:spcPts val="0"/>
              </a:spcBef>
              <a:spcAft>
                <a:spcPts val="0"/>
              </a:spcAft>
              <a:buClr>
                <a:schemeClr val="lt1"/>
              </a:buClr>
              <a:buSzPts val="1600"/>
              <a:buFont typeface="Inter SemiBold"/>
              <a:buNone/>
              <a:defRPr sz="1600">
                <a:solidFill>
                  <a:schemeClr val="lt1"/>
                </a:solidFill>
              </a:defRPr>
            </a:lvl8pPr>
            <a:lvl9pPr lvl="8" algn="ctr">
              <a:lnSpc>
                <a:spcPct val="100000"/>
              </a:lnSpc>
              <a:spcBef>
                <a:spcPts val="0"/>
              </a:spcBef>
              <a:spcAft>
                <a:spcPts val="0"/>
              </a:spcAft>
              <a:buClr>
                <a:schemeClr val="lt1"/>
              </a:buClr>
              <a:buSzPts val="1600"/>
              <a:buFont typeface="Inter SemiBold"/>
              <a:buNone/>
              <a:defRPr sz="1600">
                <a:solidFill>
                  <a:schemeClr val="lt1"/>
                </a:solidFill>
              </a:defRPr>
            </a:lvl9pPr>
          </a:lstStyle>
          <a:p/>
        </p:txBody>
      </p:sp>
      <p:sp>
        <p:nvSpPr>
          <p:cNvPr id="42" name="Google Shape;42;p5"/>
          <p:cNvSpPr txBox="1"/>
          <p:nvPr>
            <p:ph idx="7" type="subTitle"/>
          </p:nvPr>
        </p:nvSpPr>
        <p:spPr>
          <a:xfrm>
            <a:off x="4613113" y="3190975"/>
            <a:ext cx="1466400" cy="77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Font typeface="Inter SemiBold"/>
              <a:buNone/>
              <a:defRPr sz="1600">
                <a:solidFill>
                  <a:schemeClr val="lt1"/>
                </a:solidFill>
              </a:defRPr>
            </a:lvl1pPr>
            <a:lvl2pPr lvl="1" algn="ctr">
              <a:lnSpc>
                <a:spcPct val="100000"/>
              </a:lnSpc>
              <a:spcBef>
                <a:spcPts val="0"/>
              </a:spcBef>
              <a:spcAft>
                <a:spcPts val="0"/>
              </a:spcAft>
              <a:buClr>
                <a:schemeClr val="lt1"/>
              </a:buClr>
              <a:buSzPts val="1600"/>
              <a:buFont typeface="Inter SemiBold"/>
              <a:buNone/>
              <a:defRPr sz="1600">
                <a:solidFill>
                  <a:schemeClr val="lt1"/>
                </a:solidFill>
              </a:defRPr>
            </a:lvl2pPr>
            <a:lvl3pPr lvl="2" algn="ctr">
              <a:lnSpc>
                <a:spcPct val="100000"/>
              </a:lnSpc>
              <a:spcBef>
                <a:spcPts val="0"/>
              </a:spcBef>
              <a:spcAft>
                <a:spcPts val="0"/>
              </a:spcAft>
              <a:buClr>
                <a:schemeClr val="lt1"/>
              </a:buClr>
              <a:buSzPts val="1600"/>
              <a:buFont typeface="Inter SemiBold"/>
              <a:buNone/>
              <a:defRPr sz="1600">
                <a:solidFill>
                  <a:schemeClr val="lt1"/>
                </a:solidFill>
              </a:defRPr>
            </a:lvl3pPr>
            <a:lvl4pPr lvl="3" algn="ctr">
              <a:lnSpc>
                <a:spcPct val="100000"/>
              </a:lnSpc>
              <a:spcBef>
                <a:spcPts val="0"/>
              </a:spcBef>
              <a:spcAft>
                <a:spcPts val="0"/>
              </a:spcAft>
              <a:buClr>
                <a:schemeClr val="lt1"/>
              </a:buClr>
              <a:buSzPts val="1600"/>
              <a:buFont typeface="Inter SemiBold"/>
              <a:buNone/>
              <a:defRPr sz="1600">
                <a:solidFill>
                  <a:schemeClr val="lt1"/>
                </a:solidFill>
              </a:defRPr>
            </a:lvl4pPr>
            <a:lvl5pPr lvl="4" algn="ctr">
              <a:lnSpc>
                <a:spcPct val="100000"/>
              </a:lnSpc>
              <a:spcBef>
                <a:spcPts val="0"/>
              </a:spcBef>
              <a:spcAft>
                <a:spcPts val="0"/>
              </a:spcAft>
              <a:buClr>
                <a:schemeClr val="lt1"/>
              </a:buClr>
              <a:buSzPts val="1600"/>
              <a:buFont typeface="Inter SemiBold"/>
              <a:buNone/>
              <a:defRPr sz="1600">
                <a:solidFill>
                  <a:schemeClr val="lt1"/>
                </a:solidFill>
              </a:defRPr>
            </a:lvl5pPr>
            <a:lvl6pPr lvl="5" algn="ctr">
              <a:lnSpc>
                <a:spcPct val="100000"/>
              </a:lnSpc>
              <a:spcBef>
                <a:spcPts val="0"/>
              </a:spcBef>
              <a:spcAft>
                <a:spcPts val="0"/>
              </a:spcAft>
              <a:buClr>
                <a:schemeClr val="lt1"/>
              </a:buClr>
              <a:buSzPts val="1600"/>
              <a:buFont typeface="Inter SemiBold"/>
              <a:buNone/>
              <a:defRPr sz="1600">
                <a:solidFill>
                  <a:schemeClr val="lt1"/>
                </a:solidFill>
              </a:defRPr>
            </a:lvl6pPr>
            <a:lvl7pPr lvl="6" algn="ctr">
              <a:lnSpc>
                <a:spcPct val="100000"/>
              </a:lnSpc>
              <a:spcBef>
                <a:spcPts val="0"/>
              </a:spcBef>
              <a:spcAft>
                <a:spcPts val="0"/>
              </a:spcAft>
              <a:buClr>
                <a:schemeClr val="lt1"/>
              </a:buClr>
              <a:buSzPts val="1600"/>
              <a:buFont typeface="Inter SemiBold"/>
              <a:buNone/>
              <a:defRPr sz="1600">
                <a:solidFill>
                  <a:schemeClr val="lt1"/>
                </a:solidFill>
              </a:defRPr>
            </a:lvl7pPr>
            <a:lvl8pPr lvl="7" algn="ctr">
              <a:lnSpc>
                <a:spcPct val="100000"/>
              </a:lnSpc>
              <a:spcBef>
                <a:spcPts val="0"/>
              </a:spcBef>
              <a:spcAft>
                <a:spcPts val="0"/>
              </a:spcAft>
              <a:buClr>
                <a:schemeClr val="lt1"/>
              </a:buClr>
              <a:buSzPts val="1600"/>
              <a:buFont typeface="Inter SemiBold"/>
              <a:buNone/>
              <a:defRPr sz="1600">
                <a:solidFill>
                  <a:schemeClr val="lt1"/>
                </a:solidFill>
              </a:defRPr>
            </a:lvl8pPr>
            <a:lvl9pPr lvl="8" algn="ctr">
              <a:lnSpc>
                <a:spcPct val="100000"/>
              </a:lnSpc>
              <a:spcBef>
                <a:spcPts val="0"/>
              </a:spcBef>
              <a:spcAft>
                <a:spcPts val="0"/>
              </a:spcAft>
              <a:buClr>
                <a:schemeClr val="lt1"/>
              </a:buClr>
              <a:buSzPts val="1600"/>
              <a:buFont typeface="Inter SemiBold"/>
              <a:buNone/>
              <a:defRPr sz="1600">
                <a:solidFill>
                  <a:schemeClr val="lt1"/>
                </a:solidFill>
              </a:defRPr>
            </a:lvl9pPr>
          </a:lstStyle>
          <a:p/>
        </p:txBody>
      </p:sp>
      <p:sp>
        <p:nvSpPr>
          <p:cNvPr id="43" name="Google Shape;43;p5"/>
          <p:cNvSpPr txBox="1"/>
          <p:nvPr>
            <p:ph idx="8" type="subTitle"/>
          </p:nvPr>
        </p:nvSpPr>
        <p:spPr>
          <a:xfrm>
            <a:off x="6637950" y="3190975"/>
            <a:ext cx="1466400" cy="772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Font typeface="Inter SemiBold"/>
              <a:buNone/>
              <a:defRPr sz="1600">
                <a:solidFill>
                  <a:schemeClr val="lt1"/>
                </a:solidFill>
              </a:defRPr>
            </a:lvl1pPr>
            <a:lvl2pPr lvl="1" algn="ctr">
              <a:lnSpc>
                <a:spcPct val="100000"/>
              </a:lnSpc>
              <a:spcBef>
                <a:spcPts val="0"/>
              </a:spcBef>
              <a:spcAft>
                <a:spcPts val="0"/>
              </a:spcAft>
              <a:buClr>
                <a:schemeClr val="lt1"/>
              </a:buClr>
              <a:buSzPts val="1600"/>
              <a:buFont typeface="Inter SemiBold"/>
              <a:buNone/>
              <a:defRPr sz="1600">
                <a:solidFill>
                  <a:schemeClr val="lt1"/>
                </a:solidFill>
              </a:defRPr>
            </a:lvl2pPr>
            <a:lvl3pPr lvl="2" algn="ctr">
              <a:lnSpc>
                <a:spcPct val="100000"/>
              </a:lnSpc>
              <a:spcBef>
                <a:spcPts val="0"/>
              </a:spcBef>
              <a:spcAft>
                <a:spcPts val="0"/>
              </a:spcAft>
              <a:buClr>
                <a:schemeClr val="lt1"/>
              </a:buClr>
              <a:buSzPts val="1600"/>
              <a:buFont typeface="Inter SemiBold"/>
              <a:buNone/>
              <a:defRPr sz="1600">
                <a:solidFill>
                  <a:schemeClr val="lt1"/>
                </a:solidFill>
              </a:defRPr>
            </a:lvl3pPr>
            <a:lvl4pPr lvl="3" algn="ctr">
              <a:lnSpc>
                <a:spcPct val="100000"/>
              </a:lnSpc>
              <a:spcBef>
                <a:spcPts val="0"/>
              </a:spcBef>
              <a:spcAft>
                <a:spcPts val="0"/>
              </a:spcAft>
              <a:buClr>
                <a:schemeClr val="lt1"/>
              </a:buClr>
              <a:buSzPts val="1600"/>
              <a:buFont typeface="Inter SemiBold"/>
              <a:buNone/>
              <a:defRPr sz="1600">
                <a:solidFill>
                  <a:schemeClr val="lt1"/>
                </a:solidFill>
              </a:defRPr>
            </a:lvl4pPr>
            <a:lvl5pPr lvl="4" algn="ctr">
              <a:lnSpc>
                <a:spcPct val="100000"/>
              </a:lnSpc>
              <a:spcBef>
                <a:spcPts val="0"/>
              </a:spcBef>
              <a:spcAft>
                <a:spcPts val="0"/>
              </a:spcAft>
              <a:buClr>
                <a:schemeClr val="lt1"/>
              </a:buClr>
              <a:buSzPts val="1600"/>
              <a:buFont typeface="Inter SemiBold"/>
              <a:buNone/>
              <a:defRPr sz="1600">
                <a:solidFill>
                  <a:schemeClr val="lt1"/>
                </a:solidFill>
              </a:defRPr>
            </a:lvl5pPr>
            <a:lvl6pPr lvl="5" algn="ctr">
              <a:lnSpc>
                <a:spcPct val="100000"/>
              </a:lnSpc>
              <a:spcBef>
                <a:spcPts val="0"/>
              </a:spcBef>
              <a:spcAft>
                <a:spcPts val="0"/>
              </a:spcAft>
              <a:buClr>
                <a:schemeClr val="lt1"/>
              </a:buClr>
              <a:buSzPts val="1600"/>
              <a:buFont typeface="Inter SemiBold"/>
              <a:buNone/>
              <a:defRPr sz="1600">
                <a:solidFill>
                  <a:schemeClr val="lt1"/>
                </a:solidFill>
              </a:defRPr>
            </a:lvl6pPr>
            <a:lvl7pPr lvl="6" algn="ctr">
              <a:lnSpc>
                <a:spcPct val="100000"/>
              </a:lnSpc>
              <a:spcBef>
                <a:spcPts val="0"/>
              </a:spcBef>
              <a:spcAft>
                <a:spcPts val="0"/>
              </a:spcAft>
              <a:buClr>
                <a:schemeClr val="lt1"/>
              </a:buClr>
              <a:buSzPts val="1600"/>
              <a:buFont typeface="Inter SemiBold"/>
              <a:buNone/>
              <a:defRPr sz="1600">
                <a:solidFill>
                  <a:schemeClr val="lt1"/>
                </a:solidFill>
              </a:defRPr>
            </a:lvl7pPr>
            <a:lvl8pPr lvl="7" algn="ctr">
              <a:lnSpc>
                <a:spcPct val="100000"/>
              </a:lnSpc>
              <a:spcBef>
                <a:spcPts val="0"/>
              </a:spcBef>
              <a:spcAft>
                <a:spcPts val="0"/>
              </a:spcAft>
              <a:buClr>
                <a:schemeClr val="lt1"/>
              </a:buClr>
              <a:buSzPts val="1600"/>
              <a:buFont typeface="Inter SemiBold"/>
              <a:buNone/>
              <a:defRPr sz="1600">
                <a:solidFill>
                  <a:schemeClr val="lt1"/>
                </a:solidFill>
              </a:defRPr>
            </a:lvl8pPr>
            <a:lvl9pPr lvl="8" algn="ctr">
              <a:lnSpc>
                <a:spcPct val="100000"/>
              </a:lnSpc>
              <a:spcBef>
                <a:spcPts val="0"/>
              </a:spcBef>
              <a:spcAft>
                <a:spcPts val="0"/>
              </a:spcAft>
              <a:buClr>
                <a:schemeClr val="lt1"/>
              </a:buClr>
              <a:buSzPts val="1600"/>
              <a:buFont typeface="Inter SemiBold"/>
              <a:buNone/>
              <a:defRPr sz="1600">
                <a:solidFill>
                  <a:schemeClr val="lt1"/>
                </a:solidFill>
              </a:defRPr>
            </a:lvl9pPr>
          </a:lstStyle>
          <a:p/>
        </p:txBody>
      </p:sp>
      <p:sp>
        <p:nvSpPr>
          <p:cNvPr id="44" name="Google Shape;44;p5"/>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lt2"/>
                </a:solidFill>
                <a:latin typeface="Inter"/>
                <a:ea typeface="Inter"/>
                <a:cs typeface="Inter"/>
                <a:sym typeface="Inter"/>
              </a:rPr>
              <a:t>Confidential</a:t>
            </a:r>
            <a:endParaRPr b="0" i="0" sz="700" u="none" cap="none" strike="noStrike">
              <a:solidFill>
                <a:schemeClr val="lt2"/>
              </a:solidFill>
              <a:latin typeface="Inter"/>
              <a:ea typeface="Inter"/>
              <a:cs typeface="Inter"/>
              <a:sym typeface="Inter"/>
            </a:endParaRPr>
          </a:p>
        </p:txBody>
      </p:sp>
      <p:sp>
        <p:nvSpPr>
          <p:cNvPr id="45" name="Google Shape;45;p5"/>
          <p:cNvSpPr txBox="1"/>
          <p:nvPr>
            <p:ph idx="12" type="sldNum"/>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lvl1pPr indent="0" lvl="0"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1pPr>
            <a:lvl2pPr indent="0" lvl="1"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2pPr>
            <a:lvl3pPr indent="0" lvl="2"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3pPr>
            <a:lvl4pPr indent="0" lvl="3"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4pPr>
            <a:lvl5pPr indent="0" lvl="4"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5pPr>
            <a:lvl6pPr indent="0" lvl="5"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6pPr>
            <a:lvl7pPr indent="0" lvl="6"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7pPr>
            <a:lvl8pPr indent="0" lvl="7"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8pPr>
            <a:lvl9pPr indent="0" lvl="8" marL="0" marR="0" algn="ctr">
              <a:lnSpc>
                <a:spcPct val="100000"/>
              </a:lnSpc>
              <a:spcBef>
                <a:spcPts val="0"/>
              </a:spcBef>
              <a:spcAft>
                <a:spcPts val="0"/>
              </a:spcAft>
              <a:buClr>
                <a:srgbClr val="000000"/>
              </a:buClr>
              <a:buSzPts val="800"/>
              <a:buFont typeface="Arial"/>
              <a:buNone/>
              <a:defRPr b="0" i="0" sz="800" u="none" cap="none" strike="noStrike">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46" name="Google Shape;46;p5"/>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lt2"/>
                </a:solidFill>
                <a:latin typeface="Inter"/>
                <a:ea typeface="Inter"/>
                <a:cs typeface="Inter"/>
                <a:sym typeface="Inter"/>
              </a:rPr>
              <a:t>Copyright ©</a:t>
            </a:r>
            <a:endParaRPr b="0" i="0" sz="700" u="none" cap="none" strike="noStrike">
              <a:solidFill>
                <a:schemeClr val="lt2"/>
              </a:solidFill>
              <a:latin typeface="Inter"/>
              <a:ea typeface="Inter"/>
              <a:cs typeface="Inter"/>
              <a:sym typeface="Inte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39" name="Shape 339"/>
        <p:cNvGrpSpPr/>
        <p:nvPr/>
      </p:nvGrpSpPr>
      <p:grpSpPr>
        <a:xfrm>
          <a:off x="0" y="0"/>
          <a:ext cx="0" cy="0"/>
          <a:chOff x="0" y="0"/>
          <a:chExt cx="0" cy="0"/>
        </a:xfrm>
      </p:grpSpPr>
      <p:sp>
        <p:nvSpPr>
          <p:cNvPr id="340" name="Google Shape;340;p4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41" name="Google Shape;341;p4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42" name="Google Shape;342;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3" name="Shape 343"/>
        <p:cNvGrpSpPr/>
        <p:nvPr/>
      </p:nvGrpSpPr>
      <p:grpSpPr>
        <a:xfrm>
          <a:off x="0" y="0"/>
          <a:ext cx="0" cy="0"/>
          <a:chOff x="0" y="0"/>
          <a:chExt cx="0" cy="0"/>
        </a:xfrm>
      </p:grpSpPr>
      <p:sp>
        <p:nvSpPr>
          <p:cNvPr id="344" name="Google Shape;344;p4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45" name="Google Shape;345;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6" name="Shape 346"/>
        <p:cNvGrpSpPr/>
        <p:nvPr/>
      </p:nvGrpSpPr>
      <p:grpSpPr>
        <a:xfrm>
          <a:off x="0" y="0"/>
          <a:ext cx="0" cy="0"/>
          <a:chOff x="0" y="0"/>
          <a:chExt cx="0" cy="0"/>
        </a:xfrm>
      </p:grpSpPr>
      <p:sp>
        <p:nvSpPr>
          <p:cNvPr id="347" name="Google Shape;347;p4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48" name="Google Shape;348;p4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49" name="Google Shape;349;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50" name="Shape 350"/>
        <p:cNvGrpSpPr/>
        <p:nvPr/>
      </p:nvGrpSpPr>
      <p:grpSpPr>
        <a:xfrm>
          <a:off x="0" y="0"/>
          <a:ext cx="0" cy="0"/>
          <a:chOff x="0" y="0"/>
          <a:chExt cx="0" cy="0"/>
        </a:xfrm>
      </p:grpSpPr>
      <p:sp>
        <p:nvSpPr>
          <p:cNvPr id="351" name="Google Shape;351;p4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52" name="Google Shape;352;p4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53" name="Google Shape;353;p4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54" name="Google Shape;354;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5" name="Shape 355"/>
        <p:cNvGrpSpPr/>
        <p:nvPr/>
      </p:nvGrpSpPr>
      <p:grpSpPr>
        <a:xfrm>
          <a:off x="0" y="0"/>
          <a:ext cx="0" cy="0"/>
          <a:chOff x="0" y="0"/>
          <a:chExt cx="0" cy="0"/>
        </a:xfrm>
      </p:grpSpPr>
      <p:sp>
        <p:nvSpPr>
          <p:cNvPr id="356" name="Google Shape;356;p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57" name="Google Shape;357;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8" name="Shape 358"/>
        <p:cNvGrpSpPr/>
        <p:nvPr/>
      </p:nvGrpSpPr>
      <p:grpSpPr>
        <a:xfrm>
          <a:off x="0" y="0"/>
          <a:ext cx="0" cy="0"/>
          <a:chOff x="0" y="0"/>
          <a:chExt cx="0" cy="0"/>
        </a:xfrm>
      </p:grpSpPr>
      <p:sp>
        <p:nvSpPr>
          <p:cNvPr id="359" name="Google Shape;359;p4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0" name="Google Shape;360;p4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61" name="Google Shape;361;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2" name="Shape 362"/>
        <p:cNvGrpSpPr/>
        <p:nvPr/>
      </p:nvGrpSpPr>
      <p:grpSpPr>
        <a:xfrm>
          <a:off x="0" y="0"/>
          <a:ext cx="0" cy="0"/>
          <a:chOff x="0" y="0"/>
          <a:chExt cx="0" cy="0"/>
        </a:xfrm>
      </p:grpSpPr>
      <p:sp>
        <p:nvSpPr>
          <p:cNvPr id="363" name="Google Shape;363;p4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4" name="Google Shape;364;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5" name="Shape 365"/>
        <p:cNvGrpSpPr/>
        <p:nvPr/>
      </p:nvGrpSpPr>
      <p:grpSpPr>
        <a:xfrm>
          <a:off x="0" y="0"/>
          <a:ext cx="0" cy="0"/>
          <a:chOff x="0" y="0"/>
          <a:chExt cx="0" cy="0"/>
        </a:xfrm>
      </p:grpSpPr>
      <p:sp>
        <p:nvSpPr>
          <p:cNvPr id="366" name="Google Shape;366;p4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4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68" name="Google Shape;368;p4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69" name="Google Shape;369;p4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70" name="Google Shape;370;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71" name="Shape 371"/>
        <p:cNvGrpSpPr/>
        <p:nvPr/>
      </p:nvGrpSpPr>
      <p:grpSpPr>
        <a:xfrm>
          <a:off x="0" y="0"/>
          <a:ext cx="0" cy="0"/>
          <a:chOff x="0" y="0"/>
          <a:chExt cx="0" cy="0"/>
        </a:xfrm>
      </p:grpSpPr>
      <p:sp>
        <p:nvSpPr>
          <p:cNvPr id="372" name="Google Shape;372;p5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373" name="Google Shape;373;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74" name="Shape 374"/>
        <p:cNvGrpSpPr/>
        <p:nvPr/>
      </p:nvGrpSpPr>
      <p:grpSpPr>
        <a:xfrm>
          <a:off x="0" y="0"/>
          <a:ext cx="0" cy="0"/>
          <a:chOff x="0" y="0"/>
          <a:chExt cx="0" cy="0"/>
        </a:xfrm>
      </p:grpSpPr>
      <p:sp>
        <p:nvSpPr>
          <p:cNvPr id="375" name="Google Shape;375;p5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76" name="Google Shape;376;p5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377" name="Google Shape;377;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Timeline" type="titleOnly">
  <p:cSld name="TITLE_ONLY">
    <p:bg>
      <p:bgPr>
        <a:solidFill>
          <a:schemeClr val="lt1"/>
        </a:solidFill>
      </p:bgPr>
    </p:bg>
    <p:spTree>
      <p:nvGrpSpPr>
        <p:cNvPr id="47" name="Shape 47"/>
        <p:cNvGrpSpPr/>
        <p:nvPr/>
      </p:nvGrpSpPr>
      <p:grpSpPr>
        <a:xfrm>
          <a:off x="0" y="0"/>
          <a:ext cx="0" cy="0"/>
          <a:chOff x="0" y="0"/>
          <a:chExt cx="0" cy="0"/>
        </a:xfrm>
      </p:grpSpPr>
      <p:sp>
        <p:nvSpPr>
          <p:cNvPr id="48" name="Google Shape;48;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49" name="Google Shape;49;p6"/>
          <p:cNvCxnSpPr/>
          <p:nvPr/>
        </p:nvCxnSpPr>
        <p:spPr>
          <a:xfrm rot="10800000">
            <a:off x="560525" y="279400"/>
            <a:ext cx="149400" cy="0"/>
          </a:xfrm>
          <a:prstGeom prst="straightConnector1">
            <a:avLst/>
          </a:prstGeom>
          <a:noFill/>
          <a:ln cap="flat" cmpd="sng" w="9525">
            <a:solidFill>
              <a:schemeClr val="dk1"/>
            </a:solidFill>
            <a:prstDash val="solid"/>
            <a:round/>
            <a:headEnd len="sm" w="sm" type="none"/>
            <a:tailEnd len="sm" w="sm" type="none"/>
          </a:ln>
        </p:spPr>
      </p:cxnSp>
      <p:sp>
        <p:nvSpPr>
          <p:cNvPr id="50" name="Google Shape;50;p6"/>
          <p:cNvSpPr txBox="1"/>
          <p:nvPr>
            <p:ph type="title"/>
          </p:nvPr>
        </p:nvSpPr>
        <p:spPr>
          <a:xfrm>
            <a:off x="452575" y="596800"/>
            <a:ext cx="6868800" cy="13392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chemeClr val="dk2"/>
              </a:buClr>
              <a:buSzPts val="4200"/>
              <a:buFont typeface="Inter"/>
              <a:buNone/>
              <a:defRPr/>
            </a:lvl1pPr>
            <a:lvl2pPr lvl="1" algn="l">
              <a:lnSpc>
                <a:spcPct val="80000"/>
              </a:lnSpc>
              <a:spcBef>
                <a:spcPts val="0"/>
              </a:spcBef>
              <a:spcAft>
                <a:spcPts val="0"/>
              </a:spcAft>
              <a:buClr>
                <a:schemeClr val="dk2"/>
              </a:buClr>
              <a:buSzPts val="4800"/>
              <a:buFont typeface="Inter"/>
              <a:buNone/>
              <a:defRPr b="1" sz="4800"/>
            </a:lvl2pPr>
            <a:lvl3pPr lvl="2" algn="l">
              <a:lnSpc>
                <a:spcPct val="80000"/>
              </a:lnSpc>
              <a:spcBef>
                <a:spcPts val="0"/>
              </a:spcBef>
              <a:spcAft>
                <a:spcPts val="0"/>
              </a:spcAft>
              <a:buClr>
                <a:schemeClr val="dk2"/>
              </a:buClr>
              <a:buSzPts val="4800"/>
              <a:buFont typeface="Inter"/>
              <a:buNone/>
              <a:defRPr b="1" sz="4800"/>
            </a:lvl3pPr>
            <a:lvl4pPr lvl="3" algn="l">
              <a:lnSpc>
                <a:spcPct val="80000"/>
              </a:lnSpc>
              <a:spcBef>
                <a:spcPts val="0"/>
              </a:spcBef>
              <a:spcAft>
                <a:spcPts val="0"/>
              </a:spcAft>
              <a:buClr>
                <a:schemeClr val="dk2"/>
              </a:buClr>
              <a:buSzPts val="4800"/>
              <a:buFont typeface="Inter"/>
              <a:buNone/>
              <a:defRPr b="1" sz="4800"/>
            </a:lvl4pPr>
            <a:lvl5pPr lvl="4" algn="l">
              <a:lnSpc>
                <a:spcPct val="80000"/>
              </a:lnSpc>
              <a:spcBef>
                <a:spcPts val="0"/>
              </a:spcBef>
              <a:spcAft>
                <a:spcPts val="0"/>
              </a:spcAft>
              <a:buClr>
                <a:schemeClr val="dk2"/>
              </a:buClr>
              <a:buSzPts val="4800"/>
              <a:buFont typeface="Inter"/>
              <a:buNone/>
              <a:defRPr b="1" sz="4800"/>
            </a:lvl5pPr>
            <a:lvl6pPr lvl="5" algn="l">
              <a:lnSpc>
                <a:spcPct val="80000"/>
              </a:lnSpc>
              <a:spcBef>
                <a:spcPts val="0"/>
              </a:spcBef>
              <a:spcAft>
                <a:spcPts val="0"/>
              </a:spcAft>
              <a:buClr>
                <a:schemeClr val="dk2"/>
              </a:buClr>
              <a:buSzPts val="4800"/>
              <a:buFont typeface="Inter"/>
              <a:buNone/>
              <a:defRPr b="1" sz="4800"/>
            </a:lvl6pPr>
            <a:lvl7pPr lvl="6" algn="l">
              <a:lnSpc>
                <a:spcPct val="80000"/>
              </a:lnSpc>
              <a:spcBef>
                <a:spcPts val="0"/>
              </a:spcBef>
              <a:spcAft>
                <a:spcPts val="0"/>
              </a:spcAft>
              <a:buClr>
                <a:schemeClr val="dk2"/>
              </a:buClr>
              <a:buSzPts val="4800"/>
              <a:buFont typeface="Inter"/>
              <a:buNone/>
              <a:defRPr b="1" sz="4800"/>
            </a:lvl7pPr>
            <a:lvl8pPr lvl="7" algn="l">
              <a:lnSpc>
                <a:spcPct val="80000"/>
              </a:lnSpc>
              <a:spcBef>
                <a:spcPts val="0"/>
              </a:spcBef>
              <a:spcAft>
                <a:spcPts val="0"/>
              </a:spcAft>
              <a:buClr>
                <a:schemeClr val="dk2"/>
              </a:buClr>
              <a:buSzPts val="4800"/>
              <a:buFont typeface="Inter"/>
              <a:buNone/>
              <a:defRPr b="1" sz="4800"/>
            </a:lvl8pPr>
            <a:lvl9pPr lvl="8" algn="l">
              <a:lnSpc>
                <a:spcPct val="80000"/>
              </a:lnSpc>
              <a:spcBef>
                <a:spcPts val="0"/>
              </a:spcBef>
              <a:spcAft>
                <a:spcPts val="0"/>
              </a:spcAft>
              <a:buClr>
                <a:schemeClr val="dk2"/>
              </a:buClr>
              <a:buSzPts val="4800"/>
              <a:buFont typeface="Inter"/>
              <a:buNone/>
              <a:defRPr b="1" sz="4800"/>
            </a:lvl9pPr>
          </a:lstStyle>
          <a:p/>
        </p:txBody>
      </p:sp>
      <p:sp>
        <p:nvSpPr>
          <p:cNvPr id="51" name="Google Shape;51;p6"/>
          <p:cNvSpPr txBox="1"/>
          <p:nvPr>
            <p:ph idx="1" type="body"/>
          </p:nvPr>
        </p:nvSpPr>
        <p:spPr>
          <a:xfrm>
            <a:off x="589475" y="2780825"/>
            <a:ext cx="1641300" cy="17190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dk2"/>
              </a:buClr>
              <a:buSzPts val="1000"/>
              <a:buFont typeface="Inter"/>
              <a:buChar char="●"/>
              <a:defRPr sz="1000"/>
            </a:lvl1pPr>
            <a:lvl2pPr indent="-292100" lvl="1" marL="914400" algn="l">
              <a:lnSpc>
                <a:spcPct val="100000"/>
              </a:lnSpc>
              <a:spcBef>
                <a:spcPts val="0"/>
              </a:spcBef>
              <a:spcAft>
                <a:spcPts val="0"/>
              </a:spcAft>
              <a:buClr>
                <a:schemeClr val="dk2"/>
              </a:buClr>
              <a:buSzPts val="1000"/>
              <a:buFont typeface="Inter"/>
              <a:buChar char="○"/>
              <a:defRPr sz="1000"/>
            </a:lvl2pPr>
            <a:lvl3pPr indent="-292100" lvl="2" marL="1371600" algn="l">
              <a:lnSpc>
                <a:spcPct val="100000"/>
              </a:lnSpc>
              <a:spcBef>
                <a:spcPts val="0"/>
              </a:spcBef>
              <a:spcAft>
                <a:spcPts val="0"/>
              </a:spcAft>
              <a:buClr>
                <a:schemeClr val="dk2"/>
              </a:buClr>
              <a:buSzPts val="1000"/>
              <a:buFont typeface="Inter"/>
              <a:buChar char="■"/>
              <a:defRPr sz="1000"/>
            </a:lvl3pPr>
            <a:lvl4pPr indent="-292100" lvl="3" marL="1828800" algn="l">
              <a:lnSpc>
                <a:spcPct val="100000"/>
              </a:lnSpc>
              <a:spcBef>
                <a:spcPts val="0"/>
              </a:spcBef>
              <a:spcAft>
                <a:spcPts val="0"/>
              </a:spcAft>
              <a:buClr>
                <a:schemeClr val="dk2"/>
              </a:buClr>
              <a:buSzPts val="1000"/>
              <a:buFont typeface="Inter"/>
              <a:buChar char="●"/>
              <a:defRPr sz="1000"/>
            </a:lvl4pPr>
            <a:lvl5pPr indent="-292100" lvl="4" marL="2286000" algn="l">
              <a:lnSpc>
                <a:spcPct val="100000"/>
              </a:lnSpc>
              <a:spcBef>
                <a:spcPts val="0"/>
              </a:spcBef>
              <a:spcAft>
                <a:spcPts val="0"/>
              </a:spcAft>
              <a:buClr>
                <a:schemeClr val="dk2"/>
              </a:buClr>
              <a:buSzPts val="1000"/>
              <a:buFont typeface="Inter"/>
              <a:buChar char="○"/>
              <a:defRPr sz="1000"/>
            </a:lvl5pPr>
            <a:lvl6pPr indent="-292100" lvl="5" marL="2743200" algn="l">
              <a:lnSpc>
                <a:spcPct val="100000"/>
              </a:lnSpc>
              <a:spcBef>
                <a:spcPts val="0"/>
              </a:spcBef>
              <a:spcAft>
                <a:spcPts val="0"/>
              </a:spcAft>
              <a:buClr>
                <a:schemeClr val="dk2"/>
              </a:buClr>
              <a:buSzPts val="1000"/>
              <a:buFont typeface="Inter"/>
              <a:buChar char="■"/>
              <a:defRPr sz="1000"/>
            </a:lvl6pPr>
            <a:lvl7pPr indent="-292100" lvl="6" marL="3200400" algn="l">
              <a:lnSpc>
                <a:spcPct val="100000"/>
              </a:lnSpc>
              <a:spcBef>
                <a:spcPts val="0"/>
              </a:spcBef>
              <a:spcAft>
                <a:spcPts val="0"/>
              </a:spcAft>
              <a:buClr>
                <a:schemeClr val="dk2"/>
              </a:buClr>
              <a:buSzPts val="1000"/>
              <a:buFont typeface="Inter"/>
              <a:buChar char="●"/>
              <a:defRPr sz="1000"/>
            </a:lvl7pPr>
            <a:lvl8pPr indent="-292100" lvl="7" marL="3657600" algn="l">
              <a:lnSpc>
                <a:spcPct val="100000"/>
              </a:lnSpc>
              <a:spcBef>
                <a:spcPts val="0"/>
              </a:spcBef>
              <a:spcAft>
                <a:spcPts val="0"/>
              </a:spcAft>
              <a:buClr>
                <a:schemeClr val="dk2"/>
              </a:buClr>
              <a:buSzPts val="1000"/>
              <a:buFont typeface="Inter"/>
              <a:buChar char="○"/>
              <a:defRPr sz="1000"/>
            </a:lvl8pPr>
            <a:lvl9pPr indent="-292100" lvl="8" marL="4114800" algn="l">
              <a:lnSpc>
                <a:spcPct val="100000"/>
              </a:lnSpc>
              <a:spcBef>
                <a:spcPts val="0"/>
              </a:spcBef>
              <a:spcAft>
                <a:spcPts val="0"/>
              </a:spcAft>
              <a:buClr>
                <a:schemeClr val="dk2"/>
              </a:buClr>
              <a:buSzPts val="1000"/>
              <a:buFont typeface="Inter"/>
              <a:buChar char="■"/>
              <a:defRPr sz="1000"/>
            </a:lvl9pPr>
          </a:lstStyle>
          <a:p/>
        </p:txBody>
      </p:sp>
      <p:sp>
        <p:nvSpPr>
          <p:cNvPr id="52" name="Google Shape;52;p6"/>
          <p:cNvSpPr txBox="1"/>
          <p:nvPr>
            <p:ph idx="2" type="body"/>
          </p:nvPr>
        </p:nvSpPr>
        <p:spPr>
          <a:xfrm>
            <a:off x="2601850" y="2780825"/>
            <a:ext cx="1641300" cy="17190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dk2"/>
              </a:buClr>
              <a:buSzPts val="1000"/>
              <a:buFont typeface="Inter"/>
              <a:buChar char="●"/>
              <a:defRPr sz="1000"/>
            </a:lvl1pPr>
            <a:lvl2pPr indent="-292100" lvl="1" marL="914400" algn="l">
              <a:lnSpc>
                <a:spcPct val="100000"/>
              </a:lnSpc>
              <a:spcBef>
                <a:spcPts val="0"/>
              </a:spcBef>
              <a:spcAft>
                <a:spcPts val="0"/>
              </a:spcAft>
              <a:buClr>
                <a:schemeClr val="dk2"/>
              </a:buClr>
              <a:buSzPts val="1000"/>
              <a:buFont typeface="Inter"/>
              <a:buChar char="○"/>
              <a:defRPr sz="1000"/>
            </a:lvl2pPr>
            <a:lvl3pPr indent="-292100" lvl="2" marL="1371600" algn="l">
              <a:lnSpc>
                <a:spcPct val="100000"/>
              </a:lnSpc>
              <a:spcBef>
                <a:spcPts val="0"/>
              </a:spcBef>
              <a:spcAft>
                <a:spcPts val="0"/>
              </a:spcAft>
              <a:buClr>
                <a:schemeClr val="dk2"/>
              </a:buClr>
              <a:buSzPts val="1000"/>
              <a:buFont typeface="Inter"/>
              <a:buChar char="■"/>
              <a:defRPr sz="1000"/>
            </a:lvl3pPr>
            <a:lvl4pPr indent="-292100" lvl="3" marL="1828800" algn="l">
              <a:lnSpc>
                <a:spcPct val="100000"/>
              </a:lnSpc>
              <a:spcBef>
                <a:spcPts val="0"/>
              </a:spcBef>
              <a:spcAft>
                <a:spcPts val="0"/>
              </a:spcAft>
              <a:buClr>
                <a:schemeClr val="dk2"/>
              </a:buClr>
              <a:buSzPts val="1000"/>
              <a:buFont typeface="Inter"/>
              <a:buChar char="●"/>
              <a:defRPr sz="1000"/>
            </a:lvl4pPr>
            <a:lvl5pPr indent="-292100" lvl="4" marL="2286000" algn="l">
              <a:lnSpc>
                <a:spcPct val="100000"/>
              </a:lnSpc>
              <a:spcBef>
                <a:spcPts val="0"/>
              </a:spcBef>
              <a:spcAft>
                <a:spcPts val="0"/>
              </a:spcAft>
              <a:buClr>
                <a:schemeClr val="dk2"/>
              </a:buClr>
              <a:buSzPts val="1000"/>
              <a:buFont typeface="Inter"/>
              <a:buChar char="○"/>
              <a:defRPr sz="1000"/>
            </a:lvl5pPr>
            <a:lvl6pPr indent="-292100" lvl="5" marL="2743200" algn="l">
              <a:lnSpc>
                <a:spcPct val="100000"/>
              </a:lnSpc>
              <a:spcBef>
                <a:spcPts val="0"/>
              </a:spcBef>
              <a:spcAft>
                <a:spcPts val="0"/>
              </a:spcAft>
              <a:buClr>
                <a:schemeClr val="dk2"/>
              </a:buClr>
              <a:buSzPts val="1000"/>
              <a:buFont typeface="Inter"/>
              <a:buChar char="■"/>
              <a:defRPr sz="1000"/>
            </a:lvl6pPr>
            <a:lvl7pPr indent="-292100" lvl="6" marL="3200400" algn="l">
              <a:lnSpc>
                <a:spcPct val="100000"/>
              </a:lnSpc>
              <a:spcBef>
                <a:spcPts val="0"/>
              </a:spcBef>
              <a:spcAft>
                <a:spcPts val="0"/>
              </a:spcAft>
              <a:buClr>
                <a:schemeClr val="dk2"/>
              </a:buClr>
              <a:buSzPts val="1000"/>
              <a:buFont typeface="Inter"/>
              <a:buChar char="●"/>
              <a:defRPr sz="1000"/>
            </a:lvl7pPr>
            <a:lvl8pPr indent="-292100" lvl="7" marL="3657600" algn="l">
              <a:lnSpc>
                <a:spcPct val="100000"/>
              </a:lnSpc>
              <a:spcBef>
                <a:spcPts val="0"/>
              </a:spcBef>
              <a:spcAft>
                <a:spcPts val="0"/>
              </a:spcAft>
              <a:buClr>
                <a:schemeClr val="dk2"/>
              </a:buClr>
              <a:buSzPts val="1000"/>
              <a:buFont typeface="Inter"/>
              <a:buChar char="○"/>
              <a:defRPr sz="1000"/>
            </a:lvl8pPr>
            <a:lvl9pPr indent="-292100" lvl="8" marL="4114800" algn="l">
              <a:lnSpc>
                <a:spcPct val="100000"/>
              </a:lnSpc>
              <a:spcBef>
                <a:spcPts val="0"/>
              </a:spcBef>
              <a:spcAft>
                <a:spcPts val="0"/>
              </a:spcAft>
              <a:buClr>
                <a:schemeClr val="dk2"/>
              </a:buClr>
              <a:buSzPts val="1000"/>
              <a:buFont typeface="Inter"/>
              <a:buChar char="■"/>
              <a:defRPr sz="1000"/>
            </a:lvl9pPr>
          </a:lstStyle>
          <a:p/>
        </p:txBody>
      </p:sp>
      <p:sp>
        <p:nvSpPr>
          <p:cNvPr id="53" name="Google Shape;53;p6"/>
          <p:cNvSpPr txBox="1"/>
          <p:nvPr>
            <p:ph idx="3" type="body"/>
          </p:nvPr>
        </p:nvSpPr>
        <p:spPr>
          <a:xfrm>
            <a:off x="4601450" y="2780825"/>
            <a:ext cx="1641300" cy="17190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dk2"/>
              </a:buClr>
              <a:buSzPts val="1000"/>
              <a:buFont typeface="Inter"/>
              <a:buChar char="●"/>
              <a:defRPr sz="1000"/>
            </a:lvl1pPr>
            <a:lvl2pPr indent="-292100" lvl="1" marL="914400" algn="l">
              <a:lnSpc>
                <a:spcPct val="100000"/>
              </a:lnSpc>
              <a:spcBef>
                <a:spcPts val="0"/>
              </a:spcBef>
              <a:spcAft>
                <a:spcPts val="0"/>
              </a:spcAft>
              <a:buClr>
                <a:schemeClr val="dk2"/>
              </a:buClr>
              <a:buSzPts val="1000"/>
              <a:buFont typeface="Inter"/>
              <a:buChar char="○"/>
              <a:defRPr sz="1000"/>
            </a:lvl2pPr>
            <a:lvl3pPr indent="-292100" lvl="2" marL="1371600" algn="l">
              <a:lnSpc>
                <a:spcPct val="100000"/>
              </a:lnSpc>
              <a:spcBef>
                <a:spcPts val="0"/>
              </a:spcBef>
              <a:spcAft>
                <a:spcPts val="0"/>
              </a:spcAft>
              <a:buClr>
                <a:schemeClr val="dk2"/>
              </a:buClr>
              <a:buSzPts val="1000"/>
              <a:buFont typeface="Inter"/>
              <a:buChar char="■"/>
              <a:defRPr sz="1000"/>
            </a:lvl3pPr>
            <a:lvl4pPr indent="-292100" lvl="3" marL="1828800" algn="l">
              <a:lnSpc>
                <a:spcPct val="100000"/>
              </a:lnSpc>
              <a:spcBef>
                <a:spcPts val="0"/>
              </a:spcBef>
              <a:spcAft>
                <a:spcPts val="0"/>
              </a:spcAft>
              <a:buClr>
                <a:schemeClr val="dk2"/>
              </a:buClr>
              <a:buSzPts val="1000"/>
              <a:buFont typeface="Inter"/>
              <a:buChar char="●"/>
              <a:defRPr sz="1000"/>
            </a:lvl4pPr>
            <a:lvl5pPr indent="-292100" lvl="4" marL="2286000" algn="l">
              <a:lnSpc>
                <a:spcPct val="100000"/>
              </a:lnSpc>
              <a:spcBef>
                <a:spcPts val="0"/>
              </a:spcBef>
              <a:spcAft>
                <a:spcPts val="0"/>
              </a:spcAft>
              <a:buClr>
                <a:schemeClr val="dk2"/>
              </a:buClr>
              <a:buSzPts val="1000"/>
              <a:buFont typeface="Inter"/>
              <a:buChar char="○"/>
              <a:defRPr sz="1000"/>
            </a:lvl5pPr>
            <a:lvl6pPr indent="-292100" lvl="5" marL="2743200" algn="l">
              <a:lnSpc>
                <a:spcPct val="100000"/>
              </a:lnSpc>
              <a:spcBef>
                <a:spcPts val="0"/>
              </a:spcBef>
              <a:spcAft>
                <a:spcPts val="0"/>
              </a:spcAft>
              <a:buClr>
                <a:schemeClr val="dk2"/>
              </a:buClr>
              <a:buSzPts val="1000"/>
              <a:buFont typeface="Inter"/>
              <a:buChar char="■"/>
              <a:defRPr sz="1000"/>
            </a:lvl6pPr>
            <a:lvl7pPr indent="-292100" lvl="6" marL="3200400" algn="l">
              <a:lnSpc>
                <a:spcPct val="100000"/>
              </a:lnSpc>
              <a:spcBef>
                <a:spcPts val="0"/>
              </a:spcBef>
              <a:spcAft>
                <a:spcPts val="0"/>
              </a:spcAft>
              <a:buClr>
                <a:schemeClr val="dk2"/>
              </a:buClr>
              <a:buSzPts val="1000"/>
              <a:buFont typeface="Inter"/>
              <a:buChar char="●"/>
              <a:defRPr sz="1000"/>
            </a:lvl7pPr>
            <a:lvl8pPr indent="-292100" lvl="7" marL="3657600" algn="l">
              <a:lnSpc>
                <a:spcPct val="100000"/>
              </a:lnSpc>
              <a:spcBef>
                <a:spcPts val="0"/>
              </a:spcBef>
              <a:spcAft>
                <a:spcPts val="0"/>
              </a:spcAft>
              <a:buClr>
                <a:schemeClr val="dk2"/>
              </a:buClr>
              <a:buSzPts val="1000"/>
              <a:buFont typeface="Inter"/>
              <a:buChar char="○"/>
              <a:defRPr sz="1000"/>
            </a:lvl8pPr>
            <a:lvl9pPr indent="-292100" lvl="8" marL="4114800" algn="l">
              <a:lnSpc>
                <a:spcPct val="100000"/>
              </a:lnSpc>
              <a:spcBef>
                <a:spcPts val="0"/>
              </a:spcBef>
              <a:spcAft>
                <a:spcPts val="0"/>
              </a:spcAft>
              <a:buClr>
                <a:schemeClr val="dk2"/>
              </a:buClr>
              <a:buSzPts val="1000"/>
              <a:buFont typeface="Inter"/>
              <a:buChar char="■"/>
              <a:defRPr sz="1000"/>
            </a:lvl9pPr>
          </a:lstStyle>
          <a:p/>
        </p:txBody>
      </p:sp>
      <p:sp>
        <p:nvSpPr>
          <p:cNvPr id="54" name="Google Shape;54;p6"/>
          <p:cNvSpPr txBox="1"/>
          <p:nvPr>
            <p:ph idx="4" type="body"/>
          </p:nvPr>
        </p:nvSpPr>
        <p:spPr>
          <a:xfrm>
            <a:off x="6602800" y="2780825"/>
            <a:ext cx="1641300" cy="17190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chemeClr val="dk2"/>
              </a:buClr>
              <a:buSzPts val="1000"/>
              <a:buFont typeface="Inter"/>
              <a:buChar char="●"/>
              <a:defRPr sz="1000"/>
            </a:lvl1pPr>
            <a:lvl2pPr indent="-292100" lvl="1" marL="914400" algn="l">
              <a:lnSpc>
                <a:spcPct val="100000"/>
              </a:lnSpc>
              <a:spcBef>
                <a:spcPts val="0"/>
              </a:spcBef>
              <a:spcAft>
                <a:spcPts val="0"/>
              </a:spcAft>
              <a:buClr>
                <a:schemeClr val="dk2"/>
              </a:buClr>
              <a:buSzPts val="1000"/>
              <a:buFont typeface="Inter"/>
              <a:buChar char="○"/>
              <a:defRPr sz="1000"/>
            </a:lvl2pPr>
            <a:lvl3pPr indent="-292100" lvl="2" marL="1371600" algn="l">
              <a:lnSpc>
                <a:spcPct val="100000"/>
              </a:lnSpc>
              <a:spcBef>
                <a:spcPts val="0"/>
              </a:spcBef>
              <a:spcAft>
                <a:spcPts val="0"/>
              </a:spcAft>
              <a:buClr>
                <a:schemeClr val="dk2"/>
              </a:buClr>
              <a:buSzPts val="1000"/>
              <a:buFont typeface="Inter"/>
              <a:buChar char="■"/>
              <a:defRPr sz="1000"/>
            </a:lvl3pPr>
            <a:lvl4pPr indent="-292100" lvl="3" marL="1828800" algn="l">
              <a:lnSpc>
                <a:spcPct val="100000"/>
              </a:lnSpc>
              <a:spcBef>
                <a:spcPts val="0"/>
              </a:spcBef>
              <a:spcAft>
                <a:spcPts val="0"/>
              </a:spcAft>
              <a:buClr>
                <a:schemeClr val="dk2"/>
              </a:buClr>
              <a:buSzPts val="1000"/>
              <a:buFont typeface="Inter"/>
              <a:buChar char="●"/>
              <a:defRPr sz="1000"/>
            </a:lvl4pPr>
            <a:lvl5pPr indent="-292100" lvl="4" marL="2286000" algn="l">
              <a:lnSpc>
                <a:spcPct val="100000"/>
              </a:lnSpc>
              <a:spcBef>
                <a:spcPts val="0"/>
              </a:spcBef>
              <a:spcAft>
                <a:spcPts val="0"/>
              </a:spcAft>
              <a:buClr>
                <a:schemeClr val="dk2"/>
              </a:buClr>
              <a:buSzPts val="1000"/>
              <a:buFont typeface="Inter"/>
              <a:buChar char="○"/>
              <a:defRPr sz="1000"/>
            </a:lvl5pPr>
            <a:lvl6pPr indent="-292100" lvl="5" marL="2743200" algn="l">
              <a:lnSpc>
                <a:spcPct val="100000"/>
              </a:lnSpc>
              <a:spcBef>
                <a:spcPts val="0"/>
              </a:spcBef>
              <a:spcAft>
                <a:spcPts val="0"/>
              </a:spcAft>
              <a:buClr>
                <a:schemeClr val="dk2"/>
              </a:buClr>
              <a:buSzPts val="1000"/>
              <a:buFont typeface="Inter"/>
              <a:buChar char="■"/>
              <a:defRPr sz="1000"/>
            </a:lvl6pPr>
            <a:lvl7pPr indent="-292100" lvl="6" marL="3200400" algn="l">
              <a:lnSpc>
                <a:spcPct val="100000"/>
              </a:lnSpc>
              <a:spcBef>
                <a:spcPts val="0"/>
              </a:spcBef>
              <a:spcAft>
                <a:spcPts val="0"/>
              </a:spcAft>
              <a:buClr>
                <a:schemeClr val="dk2"/>
              </a:buClr>
              <a:buSzPts val="1000"/>
              <a:buFont typeface="Inter"/>
              <a:buChar char="●"/>
              <a:defRPr sz="1000"/>
            </a:lvl7pPr>
            <a:lvl8pPr indent="-292100" lvl="7" marL="3657600" algn="l">
              <a:lnSpc>
                <a:spcPct val="100000"/>
              </a:lnSpc>
              <a:spcBef>
                <a:spcPts val="0"/>
              </a:spcBef>
              <a:spcAft>
                <a:spcPts val="0"/>
              </a:spcAft>
              <a:buClr>
                <a:schemeClr val="dk2"/>
              </a:buClr>
              <a:buSzPts val="1000"/>
              <a:buFont typeface="Inter"/>
              <a:buChar char="○"/>
              <a:defRPr sz="1000"/>
            </a:lvl8pPr>
            <a:lvl9pPr indent="-292100" lvl="8" marL="4114800" algn="l">
              <a:lnSpc>
                <a:spcPct val="100000"/>
              </a:lnSpc>
              <a:spcBef>
                <a:spcPts val="0"/>
              </a:spcBef>
              <a:spcAft>
                <a:spcPts val="0"/>
              </a:spcAft>
              <a:buClr>
                <a:schemeClr val="dk2"/>
              </a:buClr>
              <a:buSzPts val="1000"/>
              <a:buFont typeface="Inter"/>
              <a:buChar char="■"/>
              <a:defRPr sz="1000"/>
            </a:lvl9pPr>
          </a:lstStyle>
          <a:p/>
        </p:txBody>
      </p:sp>
      <p:sp>
        <p:nvSpPr>
          <p:cNvPr id="55" name="Google Shape;55;p6"/>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dk1"/>
                </a:solidFill>
                <a:latin typeface="Inter"/>
                <a:ea typeface="Inter"/>
                <a:cs typeface="Inter"/>
                <a:sym typeface="Inter"/>
              </a:rPr>
              <a:t>Confidential</a:t>
            </a:r>
            <a:endParaRPr b="0" i="0" sz="700" u="none" cap="none" strike="noStrike">
              <a:solidFill>
                <a:schemeClr val="dk1"/>
              </a:solidFill>
              <a:latin typeface="Inter"/>
              <a:ea typeface="Inter"/>
              <a:cs typeface="Inter"/>
              <a:sym typeface="Inter"/>
            </a:endParaRPr>
          </a:p>
        </p:txBody>
      </p:sp>
      <p:sp>
        <p:nvSpPr>
          <p:cNvPr id="56" name="Google Shape;56;p6"/>
          <p:cNvSpPr txBox="1"/>
          <p:nvPr>
            <p:ph idx="5" type="sldNum"/>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lvl1pPr indent="0" lvl="0"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1pPr>
            <a:lvl2pPr indent="0" lvl="1"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2pPr>
            <a:lvl3pPr indent="0" lvl="2"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3pPr>
            <a:lvl4pPr indent="0" lvl="3"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4pPr>
            <a:lvl5pPr indent="0" lvl="4"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5pPr>
            <a:lvl6pPr indent="0" lvl="5"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6pPr>
            <a:lvl7pPr indent="0" lvl="6"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7pPr>
            <a:lvl8pPr indent="0" lvl="7"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8pPr>
            <a:lvl9pPr indent="0" lvl="8" marL="0" marR="0" algn="ctr">
              <a:lnSpc>
                <a:spcPct val="100000"/>
              </a:lnSpc>
              <a:spcBef>
                <a:spcPts val="0"/>
              </a:spcBef>
              <a:spcAft>
                <a:spcPts val="0"/>
              </a:spcAft>
              <a:buClr>
                <a:srgbClr val="000000"/>
              </a:buClr>
              <a:buSzPts val="800"/>
              <a:buFont typeface="Arial"/>
              <a:buNone/>
              <a:defRPr b="0" i="0" sz="800" u="none" cap="none" strike="noStrike">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57" name="Google Shape;57;p6"/>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dk1"/>
                </a:solidFill>
                <a:latin typeface="Inter"/>
                <a:ea typeface="Inter"/>
                <a:cs typeface="Inter"/>
                <a:sym typeface="Inter"/>
              </a:rPr>
              <a:t>Copyright ©</a:t>
            </a:r>
            <a:endParaRPr b="0" i="0" sz="700" u="none" cap="none" strike="noStrike">
              <a:solidFill>
                <a:schemeClr val="dk1"/>
              </a:solidFill>
              <a:latin typeface="Inter"/>
              <a:ea typeface="Inter"/>
              <a:cs typeface="Inter"/>
              <a:sym typeface="Inte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78" name="Shape 378"/>
        <p:cNvGrpSpPr/>
        <p:nvPr/>
      </p:nvGrpSpPr>
      <p:grpSpPr>
        <a:xfrm>
          <a:off x="0" y="0"/>
          <a:ext cx="0" cy="0"/>
          <a:chOff x="0" y="0"/>
          <a:chExt cx="0" cy="0"/>
        </a:xfrm>
      </p:grpSpPr>
      <p:sp>
        <p:nvSpPr>
          <p:cNvPr id="379" name="Google Shape;379;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58" name="Shape 58"/>
        <p:cNvGrpSpPr/>
        <p:nvPr/>
      </p:nvGrpSpPr>
      <p:grpSpPr>
        <a:xfrm>
          <a:off x="0" y="0"/>
          <a:ext cx="0" cy="0"/>
          <a:chOff x="0" y="0"/>
          <a:chExt cx="0" cy="0"/>
        </a:xfrm>
      </p:grpSpPr>
      <p:sp>
        <p:nvSpPr>
          <p:cNvPr id="59" name="Google Shape;59;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200"/>
              <a:buNone/>
              <a:defRPr/>
            </a:lvl1pPr>
            <a:lvl2pPr lvl="1" algn="l">
              <a:lnSpc>
                <a:spcPct val="100000"/>
              </a:lnSpc>
              <a:spcBef>
                <a:spcPts val="0"/>
              </a:spcBef>
              <a:spcAft>
                <a:spcPts val="0"/>
              </a:spcAft>
              <a:buSzPts val="4200"/>
              <a:buNone/>
              <a:defRPr/>
            </a:lvl2pPr>
            <a:lvl3pPr lvl="2" algn="l">
              <a:lnSpc>
                <a:spcPct val="100000"/>
              </a:lnSpc>
              <a:spcBef>
                <a:spcPts val="0"/>
              </a:spcBef>
              <a:spcAft>
                <a:spcPts val="0"/>
              </a:spcAft>
              <a:buSzPts val="4200"/>
              <a:buNone/>
              <a:defRPr/>
            </a:lvl3pPr>
            <a:lvl4pPr lvl="3" algn="l">
              <a:lnSpc>
                <a:spcPct val="100000"/>
              </a:lnSpc>
              <a:spcBef>
                <a:spcPts val="0"/>
              </a:spcBef>
              <a:spcAft>
                <a:spcPts val="0"/>
              </a:spcAft>
              <a:buSzPts val="4200"/>
              <a:buNone/>
              <a:defRPr/>
            </a:lvl4pPr>
            <a:lvl5pPr lvl="4" algn="l">
              <a:lnSpc>
                <a:spcPct val="100000"/>
              </a:lnSpc>
              <a:spcBef>
                <a:spcPts val="0"/>
              </a:spcBef>
              <a:spcAft>
                <a:spcPts val="0"/>
              </a:spcAft>
              <a:buSzPts val="4200"/>
              <a:buNone/>
              <a:defRPr/>
            </a:lvl5pPr>
            <a:lvl6pPr lvl="5" algn="l">
              <a:lnSpc>
                <a:spcPct val="100000"/>
              </a:lnSpc>
              <a:spcBef>
                <a:spcPts val="0"/>
              </a:spcBef>
              <a:spcAft>
                <a:spcPts val="0"/>
              </a:spcAft>
              <a:buSzPts val="4200"/>
              <a:buNone/>
              <a:defRPr/>
            </a:lvl6pPr>
            <a:lvl7pPr lvl="6" algn="l">
              <a:lnSpc>
                <a:spcPct val="100000"/>
              </a:lnSpc>
              <a:spcBef>
                <a:spcPts val="0"/>
              </a:spcBef>
              <a:spcAft>
                <a:spcPts val="0"/>
              </a:spcAft>
              <a:buSzPts val="4200"/>
              <a:buNone/>
              <a:defRPr/>
            </a:lvl7pPr>
            <a:lvl8pPr lvl="7" algn="l">
              <a:lnSpc>
                <a:spcPct val="100000"/>
              </a:lnSpc>
              <a:spcBef>
                <a:spcPts val="0"/>
              </a:spcBef>
              <a:spcAft>
                <a:spcPts val="0"/>
              </a:spcAft>
              <a:buSzPts val="4200"/>
              <a:buNone/>
              <a:defRPr/>
            </a:lvl8pPr>
            <a:lvl9pPr lvl="8" algn="l">
              <a:lnSpc>
                <a:spcPct val="100000"/>
              </a:lnSpc>
              <a:spcBef>
                <a:spcPts val="0"/>
              </a:spcBef>
              <a:spcAft>
                <a:spcPts val="0"/>
              </a:spcAft>
              <a:buSzPts val="4200"/>
              <a:buNone/>
              <a:defRPr/>
            </a:lvl9pPr>
          </a:lstStyle>
          <a:p/>
        </p:txBody>
      </p:sp>
      <p:sp>
        <p:nvSpPr>
          <p:cNvPr id="60" name="Google Shape;60;p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61" name="Google Shape;61;p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62" name="Google Shape;62;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
  <p:cSld name="BLANK_1">
    <p:spTree>
      <p:nvGrpSpPr>
        <p:cNvPr id="63" name="Shape 63"/>
        <p:cNvGrpSpPr/>
        <p:nvPr/>
      </p:nvGrpSpPr>
      <p:grpSpPr>
        <a:xfrm>
          <a:off x="0" y="0"/>
          <a:ext cx="0" cy="0"/>
          <a:chOff x="0" y="0"/>
          <a:chExt cx="0" cy="0"/>
        </a:xfrm>
      </p:grpSpPr>
      <p:sp>
        <p:nvSpPr>
          <p:cNvPr id="64" name="Google Shape;6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_1">
    <p:spTree>
      <p:nvGrpSpPr>
        <p:cNvPr id="65" name="Shape 65"/>
        <p:cNvGrpSpPr/>
        <p:nvPr/>
      </p:nvGrpSpPr>
      <p:grpSpPr>
        <a:xfrm>
          <a:off x="0" y="0"/>
          <a:ext cx="0" cy="0"/>
          <a:chOff x="0" y="0"/>
          <a:chExt cx="0" cy="0"/>
        </a:xfrm>
      </p:grpSpPr>
      <p:sp>
        <p:nvSpPr>
          <p:cNvPr id="66" name="Google Shape;6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p:txBody>
      </p:sp>
      <p:sp>
        <p:nvSpPr>
          <p:cNvPr id="68" name="Google Shape;6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9" name="Google Shape;69;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a:lvl2pPr>
            <a:lvl3pPr indent="-304800" lvl="2" marL="1371600" algn="l">
              <a:lnSpc>
                <a:spcPct val="100000"/>
              </a:lnSpc>
              <a:spcBef>
                <a:spcPts val="0"/>
              </a:spcBef>
              <a:spcAft>
                <a:spcPts val="0"/>
              </a:spcAft>
              <a:buSzPts val="1200"/>
              <a:buChar char="■"/>
              <a:defRPr/>
            </a:lvl3pPr>
            <a:lvl4pPr indent="-304800" lvl="3" marL="1828800" algn="l">
              <a:lnSpc>
                <a:spcPct val="100000"/>
              </a:lnSpc>
              <a:spcBef>
                <a:spcPts val="0"/>
              </a:spcBef>
              <a:spcAft>
                <a:spcPts val="0"/>
              </a:spcAft>
              <a:buSzPts val="1200"/>
              <a:buChar char="●"/>
              <a:defRPr/>
            </a:lvl4pPr>
            <a:lvl5pPr indent="-304800" lvl="4" marL="2286000" algn="l">
              <a:lnSpc>
                <a:spcPct val="100000"/>
              </a:lnSpc>
              <a:spcBef>
                <a:spcPts val="0"/>
              </a:spcBef>
              <a:spcAft>
                <a:spcPts val="0"/>
              </a:spcAft>
              <a:buSzPts val="1200"/>
              <a:buChar char="○"/>
              <a:defRPr/>
            </a:lvl5pPr>
            <a:lvl6pPr indent="-304800" lvl="5" marL="2743200" algn="l">
              <a:lnSpc>
                <a:spcPct val="100000"/>
              </a:lnSpc>
              <a:spcBef>
                <a:spcPts val="0"/>
              </a:spcBef>
              <a:spcAft>
                <a:spcPts val="0"/>
              </a:spcAft>
              <a:buSzPts val="1200"/>
              <a:buChar char="■"/>
              <a:defRPr/>
            </a:lvl6pPr>
            <a:lvl7pPr indent="-304800" lvl="6" marL="3200400" algn="l">
              <a:lnSpc>
                <a:spcPct val="100000"/>
              </a:lnSpc>
              <a:spcBef>
                <a:spcPts val="0"/>
              </a:spcBef>
              <a:spcAft>
                <a:spcPts val="0"/>
              </a:spcAft>
              <a:buSzPts val="1200"/>
              <a:buChar char="●"/>
              <a:defRPr/>
            </a:lvl7pPr>
            <a:lvl8pPr indent="-304800" lvl="7" marL="3657600" algn="l">
              <a:lnSpc>
                <a:spcPct val="100000"/>
              </a:lnSpc>
              <a:spcBef>
                <a:spcPts val="0"/>
              </a:spcBef>
              <a:spcAft>
                <a:spcPts val="0"/>
              </a:spcAft>
              <a:buSzPts val="1200"/>
              <a:buChar char="○"/>
              <a:defRPr/>
            </a:lvl8pPr>
            <a:lvl9pPr indent="-304800" lvl="8" marL="4114800" algn="l">
              <a:lnSpc>
                <a:spcPct val="100000"/>
              </a:lnSpc>
              <a:spcBef>
                <a:spcPts val="0"/>
              </a:spcBef>
              <a:spcAft>
                <a:spcPts val="0"/>
              </a:spcAft>
              <a:buSzPts val="1200"/>
              <a:buChar char="■"/>
              <a:defRPr/>
            </a:lvl9pPr>
          </a:lstStyle>
          <a:p/>
        </p:txBody>
      </p:sp>
      <p:sp>
        <p:nvSpPr>
          <p:cNvPr id="70" name="Google Shape;7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ivider Slide">
  <p:cSld name="CUSTOM_3">
    <p:bg>
      <p:bgPr>
        <a:solidFill>
          <a:schemeClr val="dk1"/>
        </a:solidFill>
      </p:bgPr>
    </p:bg>
    <p:spTree>
      <p:nvGrpSpPr>
        <p:cNvPr id="71" name="Shape 71"/>
        <p:cNvGrpSpPr/>
        <p:nvPr/>
      </p:nvGrpSpPr>
      <p:grpSpPr>
        <a:xfrm>
          <a:off x="0" y="0"/>
          <a:ext cx="0" cy="0"/>
          <a:chOff x="0" y="0"/>
          <a:chExt cx="0" cy="0"/>
        </a:xfrm>
      </p:grpSpPr>
      <p:sp>
        <p:nvSpPr>
          <p:cNvPr id="72" name="Google Shape;7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10"/>
          <p:cNvSpPr txBox="1"/>
          <p:nvPr>
            <p:ph type="title"/>
          </p:nvPr>
        </p:nvSpPr>
        <p:spPr>
          <a:xfrm>
            <a:off x="420875" y="1402000"/>
            <a:ext cx="4324800" cy="24327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Clr>
                <a:schemeClr val="lt1"/>
              </a:buClr>
              <a:buSzPts val="6000"/>
              <a:buFont typeface="Inter"/>
              <a:buNone/>
              <a:defRPr sz="6000">
                <a:solidFill>
                  <a:schemeClr val="lt1"/>
                </a:solidFill>
              </a:defRPr>
            </a:lvl1pPr>
            <a:lvl2pPr lvl="1" algn="l">
              <a:lnSpc>
                <a:spcPct val="80000"/>
              </a:lnSpc>
              <a:spcBef>
                <a:spcPts val="0"/>
              </a:spcBef>
              <a:spcAft>
                <a:spcPts val="0"/>
              </a:spcAft>
              <a:buClr>
                <a:schemeClr val="lt1"/>
              </a:buClr>
              <a:buSzPts val="6000"/>
              <a:buFont typeface="Inter"/>
              <a:buNone/>
              <a:defRPr b="1" sz="6000">
                <a:solidFill>
                  <a:schemeClr val="lt1"/>
                </a:solidFill>
              </a:defRPr>
            </a:lvl2pPr>
            <a:lvl3pPr lvl="2" algn="l">
              <a:lnSpc>
                <a:spcPct val="80000"/>
              </a:lnSpc>
              <a:spcBef>
                <a:spcPts val="0"/>
              </a:spcBef>
              <a:spcAft>
                <a:spcPts val="0"/>
              </a:spcAft>
              <a:buClr>
                <a:schemeClr val="lt1"/>
              </a:buClr>
              <a:buSzPts val="6000"/>
              <a:buFont typeface="Inter"/>
              <a:buNone/>
              <a:defRPr b="1" sz="6000">
                <a:solidFill>
                  <a:schemeClr val="lt1"/>
                </a:solidFill>
              </a:defRPr>
            </a:lvl3pPr>
            <a:lvl4pPr lvl="3" algn="l">
              <a:lnSpc>
                <a:spcPct val="80000"/>
              </a:lnSpc>
              <a:spcBef>
                <a:spcPts val="0"/>
              </a:spcBef>
              <a:spcAft>
                <a:spcPts val="0"/>
              </a:spcAft>
              <a:buClr>
                <a:schemeClr val="lt1"/>
              </a:buClr>
              <a:buSzPts val="6000"/>
              <a:buFont typeface="Inter"/>
              <a:buNone/>
              <a:defRPr b="1" sz="6000">
                <a:solidFill>
                  <a:schemeClr val="lt1"/>
                </a:solidFill>
              </a:defRPr>
            </a:lvl4pPr>
            <a:lvl5pPr lvl="4" algn="l">
              <a:lnSpc>
                <a:spcPct val="80000"/>
              </a:lnSpc>
              <a:spcBef>
                <a:spcPts val="0"/>
              </a:spcBef>
              <a:spcAft>
                <a:spcPts val="0"/>
              </a:spcAft>
              <a:buClr>
                <a:schemeClr val="lt1"/>
              </a:buClr>
              <a:buSzPts val="6000"/>
              <a:buFont typeface="Inter"/>
              <a:buNone/>
              <a:defRPr b="1" sz="6000">
                <a:solidFill>
                  <a:schemeClr val="lt1"/>
                </a:solidFill>
              </a:defRPr>
            </a:lvl5pPr>
            <a:lvl6pPr lvl="5" algn="l">
              <a:lnSpc>
                <a:spcPct val="80000"/>
              </a:lnSpc>
              <a:spcBef>
                <a:spcPts val="0"/>
              </a:spcBef>
              <a:spcAft>
                <a:spcPts val="0"/>
              </a:spcAft>
              <a:buClr>
                <a:schemeClr val="lt1"/>
              </a:buClr>
              <a:buSzPts val="6000"/>
              <a:buFont typeface="Inter"/>
              <a:buNone/>
              <a:defRPr b="1" sz="6000">
                <a:solidFill>
                  <a:schemeClr val="lt1"/>
                </a:solidFill>
              </a:defRPr>
            </a:lvl6pPr>
            <a:lvl7pPr lvl="6" algn="l">
              <a:lnSpc>
                <a:spcPct val="80000"/>
              </a:lnSpc>
              <a:spcBef>
                <a:spcPts val="0"/>
              </a:spcBef>
              <a:spcAft>
                <a:spcPts val="0"/>
              </a:spcAft>
              <a:buClr>
                <a:schemeClr val="lt1"/>
              </a:buClr>
              <a:buSzPts val="6000"/>
              <a:buFont typeface="Inter"/>
              <a:buNone/>
              <a:defRPr b="1" sz="6000">
                <a:solidFill>
                  <a:schemeClr val="lt1"/>
                </a:solidFill>
              </a:defRPr>
            </a:lvl7pPr>
            <a:lvl8pPr lvl="7" algn="l">
              <a:lnSpc>
                <a:spcPct val="80000"/>
              </a:lnSpc>
              <a:spcBef>
                <a:spcPts val="0"/>
              </a:spcBef>
              <a:spcAft>
                <a:spcPts val="0"/>
              </a:spcAft>
              <a:buClr>
                <a:schemeClr val="lt1"/>
              </a:buClr>
              <a:buSzPts val="6000"/>
              <a:buFont typeface="Inter"/>
              <a:buNone/>
              <a:defRPr b="1" sz="6000">
                <a:solidFill>
                  <a:schemeClr val="lt1"/>
                </a:solidFill>
              </a:defRPr>
            </a:lvl8pPr>
            <a:lvl9pPr lvl="8" algn="l">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74" name="Google Shape;74;p10"/>
          <p:cNvSpPr txBox="1"/>
          <p:nvPr>
            <p:ph idx="2" type="title"/>
          </p:nvPr>
        </p:nvSpPr>
        <p:spPr>
          <a:xfrm>
            <a:off x="474350" y="3793500"/>
            <a:ext cx="4036500" cy="115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1pPr>
            <a:lvl2pPr lvl="1"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2pPr>
            <a:lvl3pPr lvl="2"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3pPr>
            <a:lvl4pPr lvl="3"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4pPr>
            <a:lvl5pPr lvl="4"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5pPr>
            <a:lvl6pPr lvl="5"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6pPr>
            <a:lvl7pPr lvl="6"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7pPr>
            <a:lvl8pPr lvl="7"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8pPr>
            <a:lvl9pPr lvl="8" algn="l">
              <a:lnSpc>
                <a:spcPct val="100000"/>
              </a:lnSpc>
              <a:spcBef>
                <a:spcPts val="0"/>
              </a:spcBef>
              <a:spcAft>
                <a:spcPts val="0"/>
              </a:spcAft>
              <a:buClr>
                <a:schemeClr val="lt2"/>
              </a:buClr>
              <a:buSzPts val="1800"/>
              <a:buFont typeface="Inter SemiBold"/>
              <a:buNone/>
              <a:defRPr b="1" sz="1800">
                <a:solidFill>
                  <a:schemeClr val="lt2"/>
                </a:solidFill>
                <a:latin typeface="Inter SemiBold"/>
                <a:ea typeface="Inter SemiBold"/>
                <a:cs typeface="Inter SemiBold"/>
                <a:sym typeface="Inter SemiBold"/>
              </a:defRPr>
            </a:lvl9pPr>
          </a:lstStyle>
          <a:p/>
        </p:txBody>
      </p:sp>
      <p:cxnSp>
        <p:nvCxnSpPr>
          <p:cNvPr id="75" name="Google Shape;75;p10"/>
          <p:cNvCxnSpPr/>
          <p:nvPr/>
        </p:nvCxnSpPr>
        <p:spPr>
          <a:xfrm rot="10800000">
            <a:off x="560525" y="279400"/>
            <a:ext cx="149400" cy="0"/>
          </a:xfrm>
          <a:prstGeom prst="straightConnector1">
            <a:avLst/>
          </a:prstGeom>
          <a:noFill/>
          <a:ln cap="flat" cmpd="sng" w="9525">
            <a:solidFill>
              <a:schemeClr val="lt2"/>
            </a:solidFill>
            <a:prstDash val="solid"/>
            <a:round/>
            <a:headEnd len="sm" w="sm" type="none"/>
            <a:tailEnd len="sm" w="sm" type="none"/>
          </a:ln>
        </p:spPr>
      </p:cxnSp>
      <p:sp>
        <p:nvSpPr>
          <p:cNvPr id="76" name="Google Shape;76;p10"/>
          <p:cNvSpPr/>
          <p:nvPr>
            <p:ph idx="3" type="pic"/>
          </p:nvPr>
        </p:nvSpPr>
        <p:spPr>
          <a:xfrm>
            <a:off x="5039775" y="196800"/>
            <a:ext cx="3905400" cy="4749900"/>
          </a:xfrm>
          <a:prstGeom prst="roundRect">
            <a:avLst>
              <a:gd fmla="val 2053" name="adj"/>
            </a:avLst>
          </a:prstGeom>
          <a:noFill/>
          <a:ln>
            <a:noFill/>
          </a:ln>
        </p:spPr>
      </p:sp>
      <p:sp>
        <p:nvSpPr>
          <p:cNvPr id="77" name="Google Shape;77;p10"/>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0" i="0" lang="en" sz="700" u="none" cap="none" strike="noStrike">
                <a:solidFill>
                  <a:schemeClr val="lt2"/>
                </a:solidFill>
                <a:latin typeface="Inter"/>
                <a:ea typeface="Inter"/>
                <a:cs typeface="Inter"/>
                <a:sym typeface="Inter"/>
              </a:rPr>
              <a:t>Confidential</a:t>
            </a:r>
            <a:endParaRPr b="0" i="0" sz="700" u="none" cap="none" strike="noStrike">
              <a:solidFill>
                <a:schemeClr val="lt2"/>
              </a:solidFill>
              <a:latin typeface="Inter"/>
              <a:ea typeface="Inter"/>
              <a:cs typeface="Inter"/>
              <a:sym typeface="Inter"/>
            </a:endParaRPr>
          </a:p>
        </p:txBody>
      </p:sp>
      <p:sp>
        <p:nvSpPr>
          <p:cNvPr id="78" name="Google Shape;78;p10"/>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marR="0" rtl="0" algn="ctr">
              <a:lnSpc>
                <a:spcPct val="100000"/>
              </a:lnSpc>
              <a:spcBef>
                <a:spcPts val="0"/>
              </a:spcBef>
              <a:spcAft>
                <a:spcPts val="0"/>
              </a:spcAft>
              <a:buClr>
                <a:srgbClr val="000000"/>
              </a:buClr>
              <a:buSzPts val="800"/>
              <a:buFont typeface="Arial"/>
              <a:buNone/>
            </a:pPr>
            <a:fld id="{00000000-1234-1234-1234-123412341234}" type="slidenum">
              <a:rPr b="0" i="0" lang="en" sz="800" u="none" cap="none" strike="noStrike">
                <a:solidFill>
                  <a:schemeClr val="lt2"/>
                </a:solidFill>
                <a:latin typeface="Inter Light"/>
                <a:ea typeface="Inter Light"/>
                <a:cs typeface="Inter Light"/>
                <a:sym typeface="Inter Light"/>
              </a:rPr>
              <a:t>‹#›</a:t>
            </a:fld>
            <a:endParaRPr b="0" i="0" sz="800" u="none" cap="none" strike="noStrike">
              <a:solidFill>
                <a:schemeClr val="lt2"/>
              </a:solidFill>
              <a:latin typeface="Inter Light"/>
              <a:ea typeface="Inter Light"/>
              <a:cs typeface="Inter Light"/>
              <a:sym typeface="Inter Light"/>
            </a:endParaRPr>
          </a:p>
        </p:txBody>
      </p:sp>
      <p:sp>
        <p:nvSpPr>
          <p:cNvPr id="79" name="Google Shape;79;p10"/>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en" sz="700" u="none" cap="none" strike="noStrike">
                <a:solidFill>
                  <a:schemeClr val="lt2"/>
                </a:solidFill>
                <a:latin typeface="Inter"/>
                <a:ea typeface="Inter"/>
                <a:cs typeface="Inter"/>
                <a:sym typeface="Inter"/>
              </a:rPr>
              <a:t>Copyright ©</a:t>
            </a:r>
            <a:endParaRPr b="0" i="0" sz="700" u="none" cap="none" strike="noStrike">
              <a:solidFill>
                <a:schemeClr val="lt2"/>
              </a:solidFill>
              <a:latin typeface="Inter"/>
              <a:ea typeface="Inter"/>
              <a:cs typeface="Inter"/>
              <a:sym typeface="Inte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2.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5" Type="http://schemas.openxmlformats.org/officeDocument/2006/relationships/slideLayout" Target="../slideLayouts/slideLayout44.xml"/><Relationship Id="rId6" Type="http://schemas.openxmlformats.org/officeDocument/2006/relationships/slideLayout" Target="../slideLayouts/slideLayout45.xml"/><Relationship Id="rId7" Type="http://schemas.openxmlformats.org/officeDocument/2006/relationships/slideLayout" Target="../slideLayouts/slideLayout46.xml"/><Relationship Id="rId8" Type="http://schemas.openxmlformats.org/officeDocument/2006/relationships/slideLayout" Target="../slideLayouts/slideLayout47.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type="title"/>
          </p:nvPr>
        </p:nvSpPr>
        <p:spPr>
          <a:xfrm>
            <a:off x="308925" y="278025"/>
            <a:ext cx="4448400" cy="29655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2"/>
              </a:buClr>
              <a:buSzPts val="4200"/>
              <a:buFont typeface="Inter"/>
              <a:buNone/>
              <a:defRPr b="1" i="0" sz="4200" u="none" cap="none" strike="noStrike">
                <a:solidFill>
                  <a:schemeClr val="dk2"/>
                </a:solidFill>
                <a:latin typeface="Inter"/>
                <a:ea typeface="Inter"/>
                <a:cs typeface="Inter"/>
                <a:sym typeface="Inter"/>
              </a:defRPr>
            </a:lvl1pPr>
            <a:lvl2pPr lvl="1" marR="0" rtl="0" algn="l">
              <a:lnSpc>
                <a:spcPct val="100000"/>
              </a:lnSpc>
              <a:spcBef>
                <a:spcPts val="0"/>
              </a:spcBef>
              <a:spcAft>
                <a:spcPts val="0"/>
              </a:spcAft>
              <a:buClr>
                <a:schemeClr val="dk2"/>
              </a:buClr>
              <a:buSzPts val="4200"/>
              <a:buFont typeface="Inter"/>
              <a:buNone/>
              <a:defRPr b="0" i="0" sz="4200" u="none" cap="none" strike="noStrike">
                <a:solidFill>
                  <a:schemeClr val="dk2"/>
                </a:solidFill>
                <a:latin typeface="Inter"/>
                <a:ea typeface="Inter"/>
                <a:cs typeface="Inter"/>
                <a:sym typeface="Inter"/>
              </a:defRPr>
            </a:lvl2pPr>
            <a:lvl3pPr lvl="2" marR="0" rtl="0" algn="l">
              <a:lnSpc>
                <a:spcPct val="100000"/>
              </a:lnSpc>
              <a:spcBef>
                <a:spcPts val="0"/>
              </a:spcBef>
              <a:spcAft>
                <a:spcPts val="0"/>
              </a:spcAft>
              <a:buClr>
                <a:schemeClr val="dk2"/>
              </a:buClr>
              <a:buSzPts val="4200"/>
              <a:buFont typeface="Inter"/>
              <a:buNone/>
              <a:defRPr b="0" i="0" sz="4200" u="none" cap="none" strike="noStrike">
                <a:solidFill>
                  <a:schemeClr val="dk2"/>
                </a:solidFill>
                <a:latin typeface="Inter"/>
                <a:ea typeface="Inter"/>
                <a:cs typeface="Inter"/>
                <a:sym typeface="Inter"/>
              </a:defRPr>
            </a:lvl3pPr>
            <a:lvl4pPr lvl="3" marR="0" rtl="0" algn="l">
              <a:lnSpc>
                <a:spcPct val="100000"/>
              </a:lnSpc>
              <a:spcBef>
                <a:spcPts val="0"/>
              </a:spcBef>
              <a:spcAft>
                <a:spcPts val="0"/>
              </a:spcAft>
              <a:buClr>
                <a:schemeClr val="dk2"/>
              </a:buClr>
              <a:buSzPts val="4200"/>
              <a:buFont typeface="Inter"/>
              <a:buNone/>
              <a:defRPr b="0" i="0" sz="4200" u="none" cap="none" strike="noStrike">
                <a:solidFill>
                  <a:schemeClr val="dk2"/>
                </a:solidFill>
                <a:latin typeface="Inter"/>
                <a:ea typeface="Inter"/>
                <a:cs typeface="Inter"/>
                <a:sym typeface="Inter"/>
              </a:defRPr>
            </a:lvl4pPr>
            <a:lvl5pPr lvl="4" marR="0" rtl="0" algn="l">
              <a:lnSpc>
                <a:spcPct val="100000"/>
              </a:lnSpc>
              <a:spcBef>
                <a:spcPts val="0"/>
              </a:spcBef>
              <a:spcAft>
                <a:spcPts val="0"/>
              </a:spcAft>
              <a:buClr>
                <a:schemeClr val="dk2"/>
              </a:buClr>
              <a:buSzPts val="4200"/>
              <a:buFont typeface="Inter"/>
              <a:buNone/>
              <a:defRPr b="0" i="0" sz="4200" u="none" cap="none" strike="noStrike">
                <a:solidFill>
                  <a:schemeClr val="dk2"/>
                </a:solidFill>
                <a:latin typeface="Inter"/>
                <a:ea typeface="Inter"/>
                <a:cs typeface="Inter"/>
                <a:sym typeface="Inter"/>
              </a:defRPr>
            </a:lvl5pPr>
            <a:lvl6pPr lvl="5" marR="0" rtl="0" algn="l">
              <a:lnSpc>
                <a:spcPct val="100000"/>
              </a:lnSpc>
              <a:spcBef>
                <a:spcPts val="0"/>
              </a:spcBef>
              <a:spcAft>
                <a:spcPts val="0"/>
              </a:spcAft>
              <a:buClr>
                <a:schemeClr val="dk2"/>
              </a:buClr>
              <a:buSzPts val="4200"/>
              <a:buFont typeface="Inter"/>
              <a:buNone/>
              <a:defRPr b="0" i="0" sz="4200" u="none" cap="none" strike="noStrike">
                <a:solidFill>
                  <a:schemeClr val="dk2"/>
                </a:solidFill>
                <a:latin typeface="Inter"/>
                <a:ea typeface="Inter"/>
                <a:cs typeface="Inter"/>
                <a:sym typeface="Inter"/>
              </a:defRPr>
            </a:lvl6pPr>
            <a:lvl7pPr lvl="6" marR="0" rtl="0" algn="l">
              <a:lnSpc>
                <a:spcPct val="100000"/>
              </a:lnSpc>
              <a:spcBef>
                <a:spcPts val="0"/>
              </a:spcBef>
              <a:spcAft>
                <a:spcPts val="0"/>
              </a:spcAft>
              <a:buClr>
                <a:schemeClr val="dk2"/>
              </a:buClr>
              <a:buSzPts val="4200"/>
              <a:buFont typeface="Inter"/>
              <a:buNone/>
              <a:defRPr b="0" i="0" sz="4200" u="none" cap="none" strike="noStrike">
                <a:solidFill>
                  <a:schemeClr val="dk2"/>
                </a:solidFill>
                <a:latin typeface="Inter"/>
                <a:ea typeface="Inter"/>
                <a:cs typeface="Inter"/>
                <a:sym typeface="Inter"/>
              </a:defRPr>
            </a:lvl7pPr>
            <a:lvl8pPr lvl="7" marR="0" rtl="0" algn="l">
              <a:lnSpc>
                <a:spcPct val="100000"/>
              </a:lnSpc>
              <a:spcBef>
                <a:spcPts val="0"/>
              </a:spcBef>
              <a:spcAft>
                <a:spcPts val="0"/>
              </a:spcAft>
              <a:buClr>
                <a:schemeClr val="dk2"/>
              </a:buClr>
              <a:buSzPts val="4200"/>
              <a:buFont typeface="Inter"/>
              <a:buNone/>
              <a:defRPr b="0" i="0" sz="4200" u="none" cap="none" strike="noStrike">
                <a:solidFill>
                  <a:schemeClr val="dk2"/>
                </a:solidFill>
                <a:latin typeface="Inter"/>
                <a:ea typeface="Inter"/>
                <a:cs typeface="Inter"/>
                <a:sym typeface="Inter"/>
              </a:defRPr>
            </a:lvl8pPr>
            <a:lvl9pPr lvl="8" marR="0" rtl="0" algn="l">
              <a:lnSpc>
                <a:spcPct val="100000"/>
              </a:lnSpc>
              <a:spcBef>
                <a:spcPts val="0"/>
              </a:spcBef>
              <a:spcAft>
                <a:spcPts val="0"/>
              </a:spcAft>
              <a:buClr>
                <a:schemeClr val="dk2"/>
              </a:buClr>
              <a:buSzPts val="4200"/>
              <a:buFont typeface="Inter"/>
              <a:buNone/>
              <a:defRPr b="0" i="0" sz="4200" u="none" cap="none" strike="noStrike">
                <a:solidFill>
                  <a:schemeClr val="dk2"/>
                </a:solidFill>
                <a:latin typeface="Inter"/>
                <a:ea typeface="Inter"/>
                <a:cs typeface="Inter"/>
                <a:sym typeface="Inter"/>
              </a:defRPr>
            </a:lvl9pPr>
          </a:lstStyle>
          <a:p/>
        </p:txBody>
      </p:sp>
      <p:sp>
        <p:nvSpPr>
          <p:cNvPr id="8" name="Google Shape;8;p1"/>
          <p:cNvSpPr txBox="1"/>
          <p:nvPr>
            <p:ph idx="1" type="body"/>
          </p:nvPr>
        </p:nvSpPr>
        <p:spPr>
          <a:xfrm>
            <a:off x="4613175" y="278025"/>
            <a:ext cx="2965500" cy="29655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00000"/>
              </a:lnSpc>
              <a:spcBef>
                <a:spcPts val="0"/>
              </a:spcBef>
              <a:spcAft>
                <a:spcPts val="0"/>
              </a:spcAft>
              <a:buClr>
                <a:schemeClr val="dk2"/>
              </a:buClr>
              <a:buSzPts val="1200"/>
              <a:buFont typeface="Inter"/>
              <a:buChar char="●"/>
              <a:defRPr b="0" i="0" sz="1200" u="none" cap="none" strike="noStrike">
                <a:solidFill>
                  <a:schemeClr val="dk2"/>
                </a:solidFill>
                <a:latin typeface="Inter"/>
                <a:ea typeface="Inter"/>
                <a:cs typeface="Inter"/>
                <a:sym typeface="Inter"/>
              </a:defRPr>
            </a:lvl1pPr>
            <a:lvl2pPr indent="-304800" lvl="1" marL="914400" marR="0" rtl="0" algn="l">
              <a:lnSpc>
                <a:spcPct val="100000"/>
              </a:lnSpc>
              <a:spcBef>
                <a:spcPts val="0"/>
              </a:spcBef>
              <a:spcAft>
                <a:spcPts val="0"/>
              </a:spcAft>
              <a:buClr>
                <a:schemeClr val="dk2"/>
              </a:buClr>
              <a:buSzPts val="1200"/>
              <a:buFont typeface="Inter"/>
              <a:buChar char="○"/>
              <a:defRPr b="0" i="0" sz="1200" u="none" cap="none" strike="noStrike">
                <a:solidFill>
                  <a:schemeClr val="dk2"/>
                </a:solidFill>
                <a:latin typeface="Inter"/>
                <a:ea typeface="Inter"/>
                <a:cs typeface="Inter"/>
                <a:sym typeface="Inter"/>
              </a:defRPr>
            </a:lvl2pPr>
            <a:lvl3pPr indent="-304800" lvl="2" marL="1371600" marR="0" rtl="0" algn="l">
              <a:lnSpc>
                <a:spcPct val="100000"/>
              </a:lnSpc>
              <a:spcBef>
                <a:spcPts val="0"/>
              </a:spcBef>
              <a:spcAft>
                <a:spcPts val="0"/>
              </a:spcAft>
              <a:buClr>
                <a:schemeClr val="dk2"/>
              </a:buClr>
              <a:buSzPts val="1200"/>
              <a:buFont typeface="Inter"/>
              <a:buChar char="■"/>
              <a:defRPr b="0" i="0" sz="1200" u="none" cap="none" strike="noStrike">
                <a:solidFill>
                  <a:schemeClr val="dk2"/>
                </a:solidFill>
                <a:latin typeface="Inter"/>
                <a:ea typeface="Inter"/>
                <a:cs typeface="Inter"/>
                <a:sym typeface="Inter"/>
              </a:defRPr>
            </a:lvl3pPr>
            <a:lvl4pPr indent="-304800" lvl="3" marL="1828800" marR="0" rtl="0" algn="l">
              <a:lnSpc>
                <a:spcPct val="100000"/>
              </a:lnSpc>
              <a:spcBef>
                <a:spcPts val="0"/>
              </a:spcBef>
              <a:spcAft>
                <a:spcPts val="0"/>
              </a:spcAft>
              <a:buClr>
                <a:schemeClr val="dk2"/>
              </a:buClr>
              <a:buSzPts val="1200"/>
              <a:buFont typeface="Inter"/>
              <a:buChar char="●"/>
              <a:defRPr b="0" i="0" sz="1200" u="none" cap="none" strike="noStrike">
                <a:solidFill>
                  <a:schemeClr val="dk2"/>
                </a:solidFill>
                <a:latin typeface="Inter"/>
                <a:ea typeface="Inter"/>
                <a:cs typeface="Inter"/>
                <a:sym typeface="Inter"/>
              </a:defRPr>
            </a:lvl4pPr>
            <a:lvl5pPr indent="-304800" lvl="4" marL="2286000" marR="0" rtl="0" algn="l">
              <a:lnSpc>
                <a:spcPct val="100000"/>
              </a:lnSpc>
              <a:spcBef>
                <a:spcPts val="0"/>
              </a:spcBef>
              <a:spcAft>
                <a:spcPts val="0"/>
              </a:spcAft>
              <a:buClr>
                <a:schemeClr val="dk2"/>
              </a:buClr>
              <a:buSzPts val="1200"/>
              <a:buFont typeface="Inter"/>
              <a:buChar char="○"/>
              <a:defRPr b="0" i="0" sz="1200" u="none" cap="none" strike="noStrike">
                <a:solidFill>
                  <a:schemeClr val="dk2"/>
                </a:solidFill>
                <a:latin typeface="Inter"/>
                <a:ea typeface="Inter"/>
                <a:cs typeface="Inter"/>
                <a:sym typeface="Inter"/>
              </a:defRPr>
            </a:lvl5pPr>
            <a:lvl6pPr indent="-304800" lvl="5" marL="2743200" marR="0" rtl="0" algn="l">
              <a:lnSpc>
                <a:spcPct val="100000"/>
              </a:lnSpc>
              <a:spcBef>
                <a:spcPts val="0"/>
              </a:spcBef>
              <a:spcAft>
                <a:spcPts val="0"/>
              </a:spcAft>
              <a:buClr>
                <a:schemeClr val="dk2"/>
              </a:buClr>
              <a:buSzPts val="1200"/>
              <a:buFont typeface="Inter"/>
              <a:buChar char="■"/>
              <a:defRPr b="0" i="0" sz="1200" u="none" cap="none" strike="noStrike">
                <a:solidFill>
                  <a:schemeClr val="dk2"/>
                </a:solidFill>
                <a:latin typeface="Inter"/>
                <a:ea typeface="Inter"/>
                <a:cs typeface="Inter"/>
                <a:sym typeface="Inter"/>
              </a:defRPr>
            </a:lvl6pPr>
            <a:lvl7pPr indent="-304800" lvl="6" marL="3200400" marR="0" rtl="0" algn="l">
              <a:lnSpc>
                <a:spcPct val="100000"/>
              </a:lnSpc>
              <a:spcBef>
                <a:spcPts val="0"/>
              </a:spcBef>
              <a:spcAft>
                <a:spcPts val="0"/>
              </a:spcAft>
              <a:buClr>
                <a:schemeClr val="dk2"/>
              </a:buClr>
              <a:buSzPts val="1200"/>
              <a:buFont typeface="Inter"/>
              <a:buChar char="●"/>
              <a:defRPr b="0" i="0" sz="1200" u="none" cap="none" strike="noStrike">
                <a:solidFill>
                  <a:schemeClr val="dk2"/>
                </a:solidFill>
                <a:latin typeface="Inter"/>
                <a:ea typeface="Inter"/>
                <a:cs typeface="Inter"/>
                <a:sym typeface="Inter"/>
              </a:defRPr>
            </a:lvl7pPr>
            <a:lvl8pPr indent="-304800" lvl="7" marL="3657600" marR="0" rtl="0" algn="l">
              <a:lnSpc>
                <a:spcPct val="100000"/>
              </a:lnSpc>
              <a:spcBef>
                <a:spcPts val="0"/>
              </a:spcBef>
              <a:spcAft>
                <a:spcPts val="0"/>
              </a:spcAft>
              <a:buClr>
                <a:schemeClr val="dk2"/>
              </a:buClr>
              <a:buSzPts val="1200"/>
              <a:buFont typeface="Inter"/>
              <a:buChar char="○"/>
              <a:defRPr b="0" i="0" sz="1200" u="none" cap="none" strike="noStrike">
                <a:solidFill>
                  <a:schemeClr val="dk2"/>
                </a:solidFill>
                <a:latin typeface="Inter"/>
                <a:ea typeface="Inter"/>
                <a:cs typeface="Inter"/>
                <a:sym typeface="Inter"/>
              </a:defRPr>
            </a:lvl8pPr>
            <a:lvl9pPr indent="-304800" lvl="8" marL="4114800" marR="0" rtl="0" algn="l">
              <a:lnSpc>
                <a:spcPct val="100000"/>
              </a:lnSpc>
              <a:spcBef>
                <a:spcPts val="0"/>
              </a:spcBef>
              <a:spcAft>
                <a:spcPts val="0"/>
              </a:spcAft>
              <a:buClr>
                <a:schemeClr val="dk2"/>
              </a:buClr>
              <a:buSzPts val="1200"/>
              <a:buFont typeface="Inter"/>
              <a:buChar char="■"/>
              <a:defRPr b="0" i="0" sz="1200" u="none" cap="none" strike="noStrike">
                <a:solidFill>
                  <a:schemeClr val="dk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35" name="Shape 335"/>
        <p:cNvGrpSpPr/>
        <p:nvPr/>
      </p:nvGrpSpPr>
      <p:grpSpPr>
        <a:xfrm>
          <a:off x="0" y="0"/>
          <a:ext cx="0" cy="0"/>
          <a:chOff x="0" y="0"/>
          <a:chExt cx="0" cy="0"/>
        </a:xfrm>
      </p:grpSpPr>
      <p:sp>
        <p:nvSpPr>
          <p:cNvPr id="336" name="Google Shape;336;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337" name="Google Shape;337;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338" name="Google Shape;338;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2.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0.jpg"/><Relationship Id="rId4" Type="http://schemas.openxmlformats.org/officeDocument/2006/relationships/image" Target="../media/image6.png"/><Relationship Id="rId5" Type="http://schemas.openxmlformats.org/officeDocument/2006/relationships/image" Target="../media/image8.jpg"/><Relationship Id="rId6" Type="http://schemas.openxmlformats.org/officeDocument/2006/relationships/image" Target="../media/image2.png"/><Relationship Id="rId7"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3.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83" name="Shape 383"/>
        <p:cNvGrpSpPr/>
        <p:nvPr/>
      </p:nvGrpSpPr>
      <p:grpSpPr>
        <a:xfrm>
          <a:off x="0" y="0"/>
          <a:ext cx="0" cy="0"/>
          <a:chOff x="0" y="0"/>
          <a:chExt cx="0" cy="0"/>
        </a:xfrm>
      </p:grpSpPr>
      <p:sp>
        <p:nvSpPr>
          <p:cNvPr id="384" name="Google Shape;384;p53"/>
          <p:cNvSpPr txBox="1"/>
          <p:nvPr>
            <p:ph type="title"/>
          </p:nvPr>
        </p:nvSpPr>
        <p:spPr>
          <a:xfrm>
            <a:off x="135075" y="871600"/>
            <a:ext cx="5134500" cy="22047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6000"/>
              <a:buNone/>
            </a:pPr>
            <a:r>
              <a:rPr lang="en"/>
              <a:t>Inventory Management System</a:t>
            </a:r>
            <a:endParaRPr/>
          </a:p>
        </p:txBody>
      </p:sp>
      <p:sp>
        <p:nvSpPr>
          <p:cNvPr id="385" name="Google Shape;385;p53"/>
          <p:cNvSpPr txBox="1"/>
          <p:nvPr>
            <p:ph idx="2" type="title"/>
          </p:nvPr>
        </p:nvSpPr>
        <p:spPr>
          <a:xfrm>
            <a:off x="420875" y="3318662"/>
            <a:ext cx="4036500" cy="953237"/>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a:t>By: </a:t>
            </a:r>
            <a:endParaRPr/>
          </a:p>
          <a:p>
            <a:pPr indent="0" lvl="0" marL="0" rtl="0" algn="l">
              <a:lnSpc>
                <a:spcPct val="100000"/>
              </a:lnSpc>
              <a:spcBef>
                <a:spcPts val="0"/>
              </a:spcBef>
              <a:spcAft>
                <a:spcPts val="0"/>
              </a:spcAft>
              <a:buSzPts val="1800"/>
              <a:buNone/>
            </a:pPr>
            <a:r>
              <a:rPr lang="en"/>
              <a:t>Ethan Pedrick, Devin White, Nhat Nguyen and Jake Staas</a:t>
            </a:r>
            <a:endParaRPr/>
          </a:p>
        </p:txBody>
      </p:sp>
      <p:pic>
        <p:nvPicPr>
          <p:cNvPr descr="Abstract image of blue ribbons on a black background." id="386" name="Google Shape;386;p53"/>
          <p:cNvPicPr preferRelativeResize="0"/>
          <p:nvPr>
            <p:ph idx="3" type="pic"/>
          </p:nvPr>
        </p:nvPicPr>
        <p:blipFill rotWithShape="1">
          <a:blip r:embed="rId3">
            <a:alphaModFix/>
          </a:blip>
          <a:srcRect b="0" l="12943" r="32255" t="0"/>
          <a:stretch/>
        </p:blipFill>
        <p:spPr>
          <a:xfrm>
            <a:off x="5238600" y="196800"/>
            <a:ext cx="3905400" cy="4749900"/>
          </a:xfrm>
          <a:prstGeom prst="roundRect">
            <a:avLst>
              <a:gd fmla="val 16667" name="adj"/>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descr="A computer screen with text&#10;&#10;AI-generated content may be incorrect." id="458" name="Google Shape;458;p62"/>
          <p:cNvSpPr/>
          <p:nvPr/>
        </p:nvSpPr>
        <p:spPr>
          <a:xfrm>
            <a:off x="0" y="0"/>
            <a:ext cx="9144000" cy="5143500"/>
          </a:xfrm>
          <a:prstGeom prst="rect">
            <a:avLst/>
          </a:prstGeom>
          <a:noFill/>
          <a:ln>
            <a:noFill/>
          </a:ln>
        </p:spPr>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pic>
        <p:nvPicPr>
          <p:cNvPr id="463" name="Google Shape;463;p63" title="progif1.gif"/>
          <p:cNvPicPr preferRelativeResize="0"/>
          <p:nvPr/>
        </p:nvPicPr>
        <p:blipFill rotWithShape="1">
          <a:blip r:embed="rId3">
            <a:alphaModFix/>
          </a:blip>
          <a:srcRect b="0" l="0" r="0" t="0"/>
          <a:stretch/>
        </p:blipFill>
        <p:spPr>
          <a:xfrm>
            <a:off x="378400" y="660125"/>
            <a:ext cx="7883251" cy="4434325"/>
          </a:xfrm>
          <a:prstGeom prst="rect">
            <a:avLst/>
          </a:prstGeom>
          <a:noFill/>
          <a:ln>
            <a:noFill/>
          </a:ln>
        </p:spPr>
      </p:pic>
      <p:sp>
        <p:nvSpPr>
          <p:cNvPr id="464" name="Google Shape;464;p63"/>
          <p:cNvSpPr txBox="1"/>
          <p:nvPr/>
        </p:nvSpPr>
        <p:spPr>
          <a:xfrm>
            <a:off x="2385147" y="290825"/>
            <a:ext cx="4373705" cy="369302"/>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2"/>
                </a:solidFill>
                <a:latin typeface="Inter"/>
                <a:ea typeface="Inter"/>
                <a:cs typeface="Inter"/>
                <a:sym typeface="Inter"/>
              </a:rPr>
              <a:t>Demonstration of ordering confirmation email prototype</a:t>
            </a:r>
            <a:endParaRPr b="0" i="0" sz="1200" u="none" cap="none" strike="noStrike">
              <a:solidFill>
                <a:schemeClr val="dk2"/>
              </a:solidFill>
              <a:latin typeface="Inter"/>
              <a:ea typeface="Inter"/>
              <a:cs typeface="Inter"/>
              <a:sym typeface="Int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6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200"/>
              <a:buNone/>
            </a:pPr>
            <a:r>
              <a:rPr lang="en"/>
              <a:t>Conclusions</a:t>
            </a:r>
            <a:endParaRPr/>
          </a:p>
        </p:txBody>
      </p:sp>
      <p:sp>
        <p:nvSpPr>
          <p:cNvPr id="470" name="Google Shape;470;p64"/>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r>
              <a:rPr lang="en"/>
              <a:t>We learned a lot from this project, like applying the architectural models, styles, and patterns we learned across this course, which made the development process easier to manage and schedule the tasks. </a:t>
            </a:r>
            <a:endParaRPr/>
          </a:p>
          <a:p>
            <a:pPr indent="0" lvl="0" marL="0" rtl="0" algn="l">
              <a:lnSpc>
                <a:spcPct val="100000"/>
              </a:lnSpc>
              <a:spcBef>
                <a:spcPts val="0"/>
              </a:spcBef>
              <a:spcAft>
                <a:spcPts val="0"/>
              </a:spcAft>
              <a:buSzPts val="1200"/>
              <a:buNone/>
            </a:pPr>
            <a:r>
              <a:t/>
            </a:r>
            <a:endParaRPr/>
          </a:p>
          <a:p>
            <a:pPr indent="0" lvl="0" marL="0" rtl="0" algn="l">
              <a:lnSpc>
                <a:spcPct val="100000"/>
              </a:lnSpc>
              <a:spcBef>
                <a:spcPts val="0"/>
              </a:spcBef>
              <a:spcAft>
                <a:spcPts val="0"/>
              </a:spcAft>
              <a:buSzPts val="1200"/>
              <a:buNone/>
            </a:pPr>
            <a:r>
              <a:rPr lang="en"/>
              <a:t>In the future, we could introduce an absolute ton of new content and more pages to access, like more information regarding suppliers, consumers, and more email routing with updates. </a:t>
            </a:r>
            <a:endParaRPr/>
          </a:p>
          <a:p>
            <a:pPr indent="0" lvl="0" marL="0" rtl="0" algn="l">
              <a:lnSpc>
                <a:spcPct val="100000"/>
              </a:lnSpc>
              <a:spcBef>
                <a:spcPts val="0"/>
              </a:spcBef>
              <a:spcAft>
                <a:spcPts val="0"/>
              </a:spcAft>
              <a:buSzPts val="1200"/>
              <a:buNone/>
            </a:pPr>
            <a:r>
              <a:t/>
            </a:r>
            <a:endParaRPr/>
          </a:p>
          <a:p>
            <a:pPr indent="0" lvl="0" marL="0" rtl="0" algn="l">
              <a:lnSpc>
                <a:spcPct val="100000"/>
              </a:lnSpc>
              <a:spcBef>
                <a:spcPts val="0"/>
              </a:spcBef>
              <a:spcAft>
                <a:spcPts val="0"/>
              </a:spcAft>
              <a:buSzPts val="1200"/>
              <a:buNone/>
            </a:pPr>
            <a:r>
              <a:rPr lang="en"/>
              <a:t>We looked forward to applying what we learned and our experience on this project to real-world experiences. </a:t>
            </a:r>
            <a:endParaRPr/>
          </a:p>
        </p:txBody>
      </p:sp>
      <p:sp>
        <p:nvSpPr>
          <p:cNvPr id="471" name="Google Shape;471;p6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100"/>
              <a:buNone/>
            </a:pPr>
            <a:r>
              <a:rPr lang="en"/>
              <a:t>Lessons learned and applied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65"/>
          <p:cNvSpPr txBox="1"/>
          <p:nvPr/>
        </p:nvSpPr>
        <p:spPr>
          <a:xfrm>
            <a:off x="2403575" y="833900"/>
            <a:ext cx="4036200" cy="2786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6000"/>
              <a:buFont typeface="Arial"/>
              <a:buNone/>
            </a:pPr>
            <a:r>
              <a:rPr b="0" i="0" lang="en" sz="6000" u="none" cap="none" strike="noStrike">
                <a:solidFill>
                  <a:schemeClr val="dk2"/>
                </a:solidFill>
                <a:latin typeface="Inter"/>
                <a:ea typeface="Inter"/>
                <a:cs typeface="Inter"/>
                <a:sym typeface="Inter"/>
              </a:rPr>
              <a:t>Thank </a:t>
            </a:r>
            <a:r>
              <a:rPr lang="en" sz="6000">
                <a:solidFill>
                  <a:schemeClr val="dk2"/>
                </a:solidFill>
                <a:latin typeface="Inter"/>
                <a:ea typeface="Inter"/>
                <a:cs typeface="Inter"/>
                <a:sym typeface="Inter"/>
              </a:rPr>
              <a:t>Y</a:t>
            </a:r>
            <a:r>
              <a:rPr b="0" i="0" lang="en" sz="6000" u="none" cap="none" strike="noStrike">
                <a:solidFill>
                  <a:schemeClr val="dk2"/>
                </a:solidFill>
                <a:latin typeface="Inter"/>
                <a:ea typeface="Inter"/>
                <a:cs typeface="Inter"/>
                <a:sym typeface="Inter"/>
              </a:rPr>
              <a:t>ou!</a:t>
            </a:r>
            <a:endParaRPr b="0" i="0" sz="6000" u="none" cap="none" strike="noStrike">
              <a:solidFill>
                <a:schemeClr val="dk2"/>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3500"/>
              <a:buFont typeface="Arial"/>
              <a:buNone/>
            </a:pPr>
            <a:r>
              <a:t/>
            </a:r>
            <a:endParaRPr b="0" i="0" sz="3500" u="none" cap="none" strike="noStrike">
              <a:solidFill>
                <a:schemeClr val="dk2"/>
              </a:solidFill>
              <a:latin typeface="Inter"/>
              <a:ea typeface="Inter"/>
              <a:cs typeface="Inter"/>
              <a:sym typeface="Inter"/>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Inter"/>
                <a:ea typeface="Inter"/>
                <a:cs typeface="Inter"/>
                <a:sym typeface="Inter"/>
              </a:rPr>
              <a:t>Any Questions?</a:t>
            </a:r>
            <a:endParaRPr b="0" i="0" sz="1400" u="none" cap="none" strike="noStrike">
              <a:solidFill>
                <a:schemeClr val="dk2"/>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90" name="Shape 390"/>
        <p:cNvGrpSpPr/>
        <p:nvPr/>
      </p:nvGrpSpPr>
      <p:grpSpPr>
        <a:xfrm>
          <a:off x="0" y="0"/>
          <a:ext cx="0" cy="0"/>
          <a:chOff x="0" y="0"/>
          <a:chExt cx="0" cy="0"/>
        </a:xfrm>
      </p:grpSpPr>
      <p:sp>
        <p:nvSpPr>
          <p:cNvPr id="391" name="Google Shape;391;p54"/>
          <p:cNvSpPr txBox="1"/>
          <p:nvPr>
            <p:ph type="title"/>
          </p:nvPr>
        </p:nvSpPr>
        <p:spPr>
          <a:xfrm>
            <a:off x="474350" y="196800"/>
            <a:ext cx="4324800" cy="12750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6000"/>
              <a:buNone/>
            </a:pPr>
            <a:r>
              <a:rPr lang="en">
                <a:highlight>
                  <a:schemeClr val="dk2"/>
                </a:highlight>
              </a:rPr>
              <a:t>Overview</a:t>
            </a:r>
            <a:br>
              <a:rPr lang="en">
                <a:highlight>
                  <a:schemeClr val="dk2"/>
                </a:highlight>
              </a:rPr>
            </a:br>
            <a:r>
              <a:rPr lang="en">
                <a:highlight>
                  <a:schemeClr val="dk2"/>
                </a:highlight>
              </a:rPr>
              <a:t>Topics</a:t>
            </a:r>
            <a:endParaRPr>
              <a:highlight>
                <a:schemeClr val="dk2"/>
              </a:highlight>
            </a:endParaRPr>
          </a:p>
        </p:txBody>
      </p:sp>
      <p:sp>
        <p:nvSpPr>
          <p:cNvPr id="392" name="Google Shape;392;p54"/>
          <p:cNvSpPr txBox="1"/>
          <p:nvPr>
            <p:ph idx="2" type="title"/>
          </p:nvPr>
        </p:nvSpPr>
        <p:spPr>
          <a:xfrm>
            <a:off x="474350" y="1816200"/>
            <a:ext cx="4036500" cy="15111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Clr>
                <a:schemeClr val="dk2"/>
              </a:buClr>
              <a:buSzPts val="1100"/>
              <a:buFont typeface="Times New Roman"/>
              <a:buChar char="●"/>
            </a:pPr>
            <a:r>
              <a:rPr b="1" lang="en" sz="1400">
                <a:solidFill>
                  <a:schemeClr val="dk2"/>
                </a:solidFill>
                <a:latin typeface="Times New Roman"/>
                <a:ea typeface="Times New Roman"/>
                <a:cs typeface="Times New Roman"/>
                <a:sym typeface="Times New Roman"/>
              </a:rPr>
              <a:t>Introduction</a:t>
            </a:r>
            <a:endParaRPr b="1" sz="1400">
              <a:solidFill>
                <a:schemeClr val="dk2"/>
              </a:solidFill>
              <a:latin typeface="Times New Roman"/>
              <a:ea typeface="Times New Roman"/>
              <a:cs typeface="Times New Roman"/>
              <a:sym typeface="Times New Roman"/>
            </a:endParaRPr>
          </a:p>
          <a:p>
            <a:pPr indent="-298450" lvl="0" marL="457200" rtl="0" algn="l">
              <a:lnSpc>
                <a:spcPct val="100000"/>
              </a:lnSpc>
              <a:spcBef>
                <a:spcPts val="0"/>
              </a:spcBef>
              <a:spcAft>
                <a:spcPts val="0"/>
              </a:spcAft>
              <a:buClr>
                <a:schemeClr val="dk2"/>
              </a:buClr>
              <a:buSzPts val="1100"/>
              <a:buFont typeface="Times New Roman"/>
              <a:buChar char="●"/>
            </a:pPr>
            <a:r>
              <a:rPr b="1" lang="en" sz="1400">
                <a:solidFill>
                  <a:schemeClr val="dk2"/>
                </a:solidFill>
                <a:latin typeface="Times New Roman"/>
                <a:ea typeface="Times New Roman"/>
                <a:cs typeface="Times New Roman"/>
                <a:sym typeface="Times New Roman"/>
              </a:rPr>
              <a:t>Project Management Plan</a:t>
            </a:r>
            <a:endParaRPr b="1" sz="1400">
              <a:solidFill>
                <a:schemeClr val="dk2"/>
              </a:solidFill>
              <a:latin typeface="Times New Roman"/>
              <a:ea typeface="Times New Roman"/>
              <a:cs typeface="Times New Roman"/>
              <a:sym typeface="Times New Roman"/>
            </a:endParaRPr>
          </a:p>
          <a:p>
            <a:pPr indent="-298450" lvl="0" marL="457200" rtl="0" algn="l">
              <a:lnSpc>
                <a:spcPct val="100000"/>
              </a:lnSpc>
              <a:spcBef>
                <a:spcPts val="0"/>
              </a:spcBef>
              <a:spcAft>
                <a:spcPts val="0"/>
              </a:spcAft>
              <a:buClr>
                <a:schemeClr val="dk2"/>
              </a:buClr>
              <a:buSzPts val="1100"/>
              <a:buFont typeface="Times New Roman"/>
              <a:buChar char="●"/>
            </a:pPr>
            <a:r>
              <a:rPr b="1" lang="en" sz="1400">
                <a:solidFill>
                  <a:schemeClr val="dk2"/>
                </a:solidFill>
                <a:latin typeface="Times New Roman"/>
                <a:ea typeface="Times New Roman"/>
                <a:cs typeface="Times New Roman"/>
                <a:sym typeface="Times New Roman"/>
              </a:rPr>
              <a:t>Requirement Specifications</a:t>
            </a:r>
            <a:endParaRPr b="1" sz="1400">
              <a:solidFill>
                <a:schemeClr val="dk2"/>
              </a:solidFill>
              <a:latin typeface="Times New Roman"/>
              <a:ea typeface="Times New Roman"/>
              <a:cs typeface="Times New Roman"/>
              <a:sym typeface="Times New Roman"/>
            </a:endParaRPr>
          </a:p>
          <a:p>
            <a:pPr indent="-298450" lvl="0" marL="457200" rtl="0" algn="l">
              <a:lnSpc>
                <a:spcPct val="100000"/>
              </a:lnSpc>
              <a:spcBef>
                <a:spcPts val="0"/>
              </a:spcBef>
              <a:spcAft>
                <a:spcPts val="0"/>
              </a:spcAft>
              <a:buClr>
                <a:schemeClr val="dk2"/>
              </a:buClr>
              <a:buSzPts val="1100"/>
              <a:buFont typeface="Times New Roman"/>
              <a:buChar char="●"/>
            </a:pPr>
            <a:r>
              <a:rPr b="1" lang="en" sz="1400">
                <a:solidFill>
                  <a:schemeClr val="dk2"/>
                </a:solidFill>
                <a:latin typeface="Times New Roman"/>
                <a:ea typeface="Times New Roman"/>
                <a:cs typeface="Times New Roman"/>
                <a:sym typeface="Times New Roman"/>
              </a:rPr>
              <a:t>Architecture</a:t>
            </a:r>
            <a:endParaRPr b="1" sz="1400">
              <a:solidFill>
                <a:schemeClr val="dk2"/>
              </a:solidFill>
              <a:latin typeface="Times New Roman"/>
              <a:ea typeface="Times New Roman"/>
              <a:cs typeface="Times New Roman"/>
              <a:sym typeface="Times New Roman"/>
            </a:endParaRPr>
          </a:p>
          <a:p>
            <a:pPr indent="-298450" lvl="0" marL="457200" rtl="0" algn="l">
              <a:lnSpc>
                <a:spcPct val="100000"/>
              </a:lnSpc>
              <a:spcBef>
                <a:spcPts val="0"/>
              </a:spcBef>
              <a:spcAft>
                <a:spcPts val="0"/>
              </a:spcAft>
              <a:buClr>
                <a:schemeClr val="dk2"/>
              </a:buClr>
              <a:buSzPts val="1100"/>
              <a:buFont typeface="Times New Roman"/>
              <a:buChar char="●"/>
            </a:pPr>
            <a:r>
              <a:rPr b="1" lang="en" sz="1400">
                <a:solidFill>
                  <a:schemeClr val="dk2"/>
                </a:solidFill>
                <a:latin typeface="Times New Roman"/>
                <a:ea typeface="Times New Roman"/>
                <a:cs typeface="Times New Roman"/>
                <a:sym typeface="Times New Roman"/>
              </a:rPr>
              <a:t>Database Design</a:t>
            </a:r>
            <a:endParaRPr b="1" sz="1400">
              <a:solidFill>
                <a:schemeClr val="dk2"/>
              </a:solidFill>
              <a:latin typeface="Times New Roman"/>
              <a:ea typeface="Times New Roman"/>
              <a:cs typeface="Times New Roman"/>
              <a:sym typeface="Times New Roman"/>
            </a:endParaRPr>
          </a:p>
          <a:p>
            <a:pPr indent="-298450" lvl="0" marL="457200" rtl="0" algn="l">
              <a:lnSpc>
                <a:spcPct val="100000"/>
              </a:lnSpc>
              <a:spcBef>
                <a:spcPts val="0"/>
              </a:spcBef>
              <a:spcAft>
                <a:spcPts val="0"/>
              </a:spcAft>
              <a:buClr>
                <a:schemeClr val="dk2"/>
              </a:buClr>
              <a:buSzPts val="1100"/>
              <a:buFont typeface="Times New Roman"/>
              <a:buChar char="●"/>
            </a:pPr>
            <a:r>
              <a:rPr b="1" lang="en" sz="1400">
                <a:solidFill>
                  <a:schemeClr val="dk2"/>
                </a:solidFill>
                <a:latin typeface="Times New Roman"/>
                <a:ea typeface="Times New Roman"/>
                <a:cs typeface="Times New Roman"/>
                <a:sym typeface="Times New Roman"/>
              </a:rPr>
              <a:t>Test Management</a:t>
            </a:r>
            <a:endParaRPr b="1" sz="1400">
              <a:solidFill>
                <a:schemeClr val="dk2"/>
              </a:solidFill>
              <a:latin typeface="Times New Roman"/>
              <a:ea typeface="Times New Roman"/>
              <a:cs typeface="Times New Roman"/>
              <a:sym typeface="Times New Roman"/>
            </a:endParaRPr>
          </a:p>
          <a:p>
            <a:pPr indent="-298450" lvl="0" marL="457200" rtl="0" algn="l">
              <a:lnSpc>
                <a:spcPct val="100000"/>
              </a:lnSpc>
              <a:spcBef>
                <a:spcPts val="0"/>
              </a:spcBef>
              <a:spcAft>
                <a:spcPts val="0"/>
              </a:spcAft>
              <a:buClr>
                <a:schemeClr val="dk2"/>
              </a:buClr>
              <a:buSzPts val="1100"/>
              <a:buFont typeface="Times New Roman"/>
              <a:buChar char="●"/>
            </a:pPr>
            <a:r>
              <a:rPr b="1" lang="en" sz="1400">
                <a:solidFill>
                  <a:schemeClr val="dk2"/>
                </a:solidFill>
                <a:latin typeface="Times New Roman"/>
                <a:ea typeface="Times New Roman"/>
                <a:cs typeface="Times New Roman"/>
                <a:sym typeface="Times New Roman"/>
              </a:rPr>
              <a:t>Conclusions</a:t>
            </a:r>
            <a:endParaRPr b="1" sz="1400">
              <a:solidFill>
                <a:schemeClr val="dk2"/>
              </a:solidFill>
              <a:latin typeface="Times New Roman"/>
              <a:ea typeface="Times New Roman"/>
              <a:cs typeface="Times New Roman"/>
              <a:sym typeface="Times New Roman"/>
            </a:endParaRPr>
          </a:p>
        </p:txBody>
      </p:sp>
      <p:pic>
        <p:nvPicPr>
          <p:cNvPr id="393" name="Google Shape;393;p54"/>
          <p:cNvPicPr preferRelativeResize="0"/>
          <p:nvPr>
            <p:ph idx="3" type="pic"/>
          </p:nvPr>
        </p:nvPicPr>
        <p:blipFill rotWithShape="1">
          <a:blip r:embed="rId3">
            <a:alphaModFix/>
          </a:blip>
          <a:srcRect b="0" l="22782" r="22776" t="0"/>
          <a:stretch/>
        </p:blipFill>
        <p:spPr>
          <a:xfrm>
            <a:off x="5039775" y="196800"/>
            <a:ext cx="3905400" cy="4749900"/>
          </a:xfrm>
          <a:prstGeom prst="roundRect">
            <a:avLst>
              <a:gd fmla="val 16667" name="adj"/>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7" name="Shape 397"/>
        <p:cNvGrpSpPr/>
        <p:nvPr/>
      </p:nvGrpSpPr>
      <p:grpSpPr>
        <a:xfrm>
          <a:off x="0" y="0"/>
          <a:ext cx="0" cy="0"/>
          <a:chOff x="0" y="0"/>
          <a:chExt cx="0" cy="0"/>
        </a:xfrm>
      </p:grpSpPr>
      <p:sp>
        <p:nvSpPr>
          <p:cNvPr id="398" name="Google Shape;398;p55"/>
          <p:cNvSpPr txBox="1"/>
          <p:nvPr>
            <p:ph idx="1" type="body"/>
          </p:nvPr>
        </p:nvSpPr>
        <p:spPr>
          <a:xfrm>
            <a:off x="504475" y="2571750"/>
            <a:ext cx="3552600" cy="873600"/>
          </a:xfrm>
          <a:prstGeom prst="rect">
            <a:avLst/>
          </a:prstGeom>
          <a:solidFill>
            <a:schemeClr val="lt1"/>
          </a:solidFill>
          <a:ln>
            <a:noFill/>
          </a:ln>
          <a:effectLst>
            <a:outerShdw blurRad="57150" rotWithShape="0" algn="bl" dir="5400000" dist="19050">
              <a:srgbClr val="000000">
                <a:alpha val="49803"/>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200"/>
              <a:buNone/>
            </a:pPr>
            <a:r>
              <a:rPr lang="en">
                <a:solidFill>
                  <a:schemeClr val="dk2"/>
                </a:solidFill>
              </a:rPr>
              <a:t>The purpose of this program is real-time stock tracking which can help businesses manage and monitor inventory through our system.</a:t>
            </a:r>
            <a:endParaRPr>
              <a:solidFill>
                <a:schemeClr val="dk2"/>
              </a:solidFill>
            </a:endParaRPr>
          </a:p>
        </p:txBody>
      </p:sp>
      <p:sp>
        <p:nvSpPr>
          <p:cNvPr id="399" name="Google Shape;399;p55"/>
          <p:cNvSpPr txBox="1"/>
          <p:nvPr>
            <p:ph idx="2" type="body"/>
          </p:nvPr>
        </p:nvSpPr>
        <p:spPr>
          <a:xfrm>
            <a:off x="4169200" y="1534650"/>
            <a:ext cx="3552600" cy="2403300"/>
          </a:xfrm>
          <a:prstGeom prst="rect">
            <a:avLst/>
          </a:prstGeom>
          <a:solidFill>
            <a:schemeClr val="lt1"/>
          </a:solidFill>
          <a:ln>
            <a:noFill/>
          </a:ln>
          <a:effectLst>
            <a:outerShdw blurRad="57150" rotWithShape="0" algn="bl" dir="5400000" dist="19050">
              <a:srgbClr val="000000">
                <a:alpha val="49803"/>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200"/>
              <a:buNone/>
            </a:pPr>
            <a:r>
              <a:rPr lang="en">
                <a:solidFill>
                  <a:schemeClr val="dk2"/>
                </a:solidFill>
              </a:rPr>
              <a:t>Capabilities that include inventory control, order management, reporting, and integration of their needs with use cases for companies with stock that need to be monitored and tracked within the system. </a:t>
            </a:r>
            <a:endParaRPr>
              <a:solidFill>
                <a:schemeClr val="dk2"/>
              </a:solidFill>
            </a:endParaRPr>
          </a:p>
          <a:p>
            <a:pPr indent="0" lvl="0" marL="0" rtl="0" algn="l">
              <a:lnSpc>
                <a:spcPct val="115000"/>
              </a:lnSpc>
              <a:spcBef>
                <a:spcPts val="0"/>
              </a:spcBef>
              <a:spcAft>
                <a:spcPts val="0"/>
              </a:spcAft>
              <a:buSzPts val="1200"/>
              <a:buNone/>
            </a:pPr>
            <a:r>
              <a:t/>
            </a:r>
            <a:endParaRPr>
              <a:solidFill>
                <a:schemeClr val="dk2"/>
              </a:solidFill>
            </a:endParaRPr>
          </a:p>
          <a:p>
            <a:pPr indent="0" lvl="0" marL="0" rtl="0" algn="l">
              <a:lnSpc>
                <a:spcPct val="115000"/>
              </a:lnSpc>
              <a:spcBef>
                <a:spcPts val="0"/>
              </a:spcBef>
              <a:spcAft>
                <a:spcPts val="0"/>
              </a:spcAft>
              <a:buSzPts val="1200"/>
              <a:buNone/>
            </a:pPr>
            <a:r>
              <a:rPr lang="en">
                <a:solidFill>
                  <a:schemeClr val="dk2"/>
                </a:solidFill>
              </a:rPr>
              <a:t>Use-case scenarios such as distributors that will be able to use our system to track inventory and purchases, and to monitor and guide their product movement between like users and outside companies.</a:t>
            </a:r>
            <a:endParaRPr>
              <a:solidFill>
                <a:schemeClr val="dk2"/>
              </a:solidFill>
            </a:endParaRPr>
          </a:p>
        </p:txBody>
      </p:sp>
      <p:sp>
        <p:nvSpPr>
          <p:cNvPr id="400" name="Google Shape;400;p55"/>
          <p:cNvSpPr txBox="1"/>
          <p:nvPr>
            <p:ph type="title"/>
          </p:nvPr>
        </p:nvSpPr>
        <p:spPr>
          <a:xfrm>
            <a:off x="450850" y="596800"/>
            <a:ext cx="6767700" cy="14319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4200"/>
              <a:buNone/>
            </a:pPr>
            <a:r>
              <a:rPr lang="en"/>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404" name="Shape 404"/>
        <p:cNvGrpSpPr/>
        <p:nvPr/>
      </p:nvGrpSpPr>
      <p:grpSpPr>
        <a:xfrm>
          <a:off x="0" y="0"/>
          <a:ext cx="0" cy="0"/>
          <a:chOff x="0" y="0"/>
          <a:chExt cx="0" cy="0"/>
        </a:xfrm>
      </p:grpSpPr>
      <p:sp>
        <p:nvSpPr>
          <p:cNvPr id="405" name="Google Shape;405;p56"/>
          <p:cNvSpPr txBox="1"/>
          <p:nvPr>
            <p:ph type="title"/>
          </p:nvPr>
        </p:nvSpPr>
        <p:spPr>
          <a:xfrm>
            <a:off x="457875" y="547725"/>
            <a:ext cx="7600800" cy="11760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4200"/>
              <a:buNone/>
            </a:pPr>
            <a:r>
              <a:rPr lang="en"/>
              <a:t>Project Management Plan</a:t>
            </a:r>
            <a:endParaRPr/>
          </a:p>
          <a:p>
            <a:pPr indent="0" lvl="0" marL="0" rtl="0" algn="l">
              <a:lnSpc>
                <a:spcPct val="80000"/>
              </a:lnSpc>
              <a:spcBef>
                <a:spcPts val="0"/>
              </a:spcBef>
              <a:spcAft>
                <a:spcPts val="0"/>
              </a:spcAft>
              <a:buSzPts val="4200"/>
              <a:buNone/>
            </a:pPr>
            <a:r>
              <a:t/>
            </a:r>
            <a:endParaRPr sz="1100"/>
          </a:p>
          <a:p>
            <a:pPr indent="0" lvl="0" marL="0" rtl="0" algn="l">
              <a:lnSpc>
                <a:spcPct val="80000"/>
              </a:lnSpc>
              <a:spcBef>
                <a:spcPts val="0"/>
              </a:spcBef>
              <a:spcAft>
                <a:spcPts val="0"/>
              </a:spcAft>
              <a:buSzPts val="4200"/>
              <a:buNone/>
            </a:pPr>
            <a:r>
              <a:rPr lang="en" sz="1100"/>
              <a:t>Ethan Pedrick (Backend), Nhat Nguyen (Database),  </a:t>
            </a:r>
            <a:endParaRPr sz="1100"/>
          </a:p>
          <a:p>
            <a:pPr indent="0" lvl="0" marL="0" rtl="0" algn="l">
              <a:lnSpc>
                <a:spcPct val="80000"/>
              </a:lnSpc>
              <a:spcBef>
                <a:spcPts val="0"/>
              </a:spcBef>
              <a:spcAft>
                <a:spcPts val="0"/>
              </a:spcAft>
              <a:buSzPts val="4200"/>
              <a:buNone/>
            </a:pPr>
            <a:r>
              <a:t/>
            </a:r>
            <a:endParaRPr sz="1100"/>
          </a:p>
          <a:p>
            <a:pPr indent="0" lvl="0" marL="0" rtl="0" algn="l">
              <a:lnSpc>
                <a:spcPct val="80000"/>
              </a:lnSpc>
              <a:spcBef>
                <a:spcPts val="0"/>
              </a:spcBef>
              <a:spcAft>
                <a:spcPts val="0"/>
              </a:spcAft>
              <a:buSzPts val="4200"/>
              <a:buNone/>
            </a:pPr>
            <a:r>
              <a:rPr lang="en" sz="1100"/>
              <a:t>Devin White (Exe/Testing), Jake Staas (UI)</a:t>
            </a:r>
            <a:endParaRPr sz="1100"/>
          </a:p>
        </p:txBody>
      </p:sp>
      <p:sp>
        <p:nvSpPr>
          <p:cNvPr id="406" name="Google Shape;406;p56"/>
          <p:cNvSpPr txBox="1"/>
          <p:nvPr>
            <p:ph idx="1" type="body"/>
          </p:nvPr>
        </p:nvSpPr>
        <p:spPr>
          <a:xfrm>
            <a:off x="525475" y="1772900"/>
            <a:ext cx="3552600" cy="2249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200"/>
              <a:buNone/>
            </a:pPr>
            <a:r>
              <a:rPr b="1" lang="en" u="sng">
                <a:solidFill>
                  <a:schemeClr val="lt1"/>
                </a:solidFill>
              </a:rPr>
              <a:t>Project Organization</a:t>
            </a:r>
            <a:endParaRPr b="1" u="sng">
              <a:solidFill>
                <a:schemeClr val="lt1"/>
              </a:solidFill>
            </a:endParaRPr>
          </a:p>
          <a:p>
            <a:pPr indent="0" lvl="0" marL="0" rtl="0" algn="l">
              <a:lnSpc>
                <a:spcPct val="115000"/>
              </a:lnSpc>
              <a:spcBef>
                <a:spcPts val="0"/>
              </a:spcBef>
              <a:spcAft>
                <a:spcPts val="0"/>
              </a:spcAft>
              <a:buSzPts val="1200"/>
              <a:buNone/>
            </a:pPr>
            <a:r>
              <a:rPr lang="en">
                <a:solidFill>
                  <a:srgbClr val="F6F5EC"/>
                </a:solidFill>
              </a:rPr>
              <a:t>Our project organization consists of 4 students who each took on a task to help further the project. We assigned roles based on the strengths of each individual student and met up across the weeks of the projects to work together and help each other out with each part of the project. </a:t>
            </a:r>
            <a:endParaRPr>
              <a:solidFill>
                <a:srgbClr val="F6F5EC"/>
              </a:solidFill>
            </a:endParaRPr>
          </a:p>
          <a:p>
            <a:pPr indent="0" lvl="0" marL="0" rtl="0" algn="l">
              <a:lnSpc>
                <a:spcPct val="115000"/>
              </a:lnSpc>
              <a:spcBef>
                <a:spcPts val="0"/>
              </a:spcBef>
              <a:spcAft>
                <a:spcPts val="0"/>
              </a:spcAft>
              <a:buSzPts val="1200"/>
              <a:buNone/>
            </a:pPr>
            <a:r>
              <a:t/>
            </a:r>
            <a:endParaRPr/>
          </a:p>
        </p:txBody>
      </p:sp>
      <p:sp>
        <p:nvSpPr>
          <p:cNvPr id="407" name="Google Shape;407;p56"/>
          <p:cNvSpPr txBox="1"/>
          <p:nvPr>
            <p:ph idx="2" type="body"/>
          </p:nvPr>
        </p:nvSpPr>
        <p:spPr>
          <a:xfrm>
            <a:off x="4113125" y="1772900"/>
            <a:ext cx="3552600" cy="2340600"/>
          </a:xfrm>
          <a:prstGeom prst="rect">
            <a:avLst/>
          </a:prstGeom>
          <a:noFill/>
          <a:ln>
            <a:noFill/>
          </a:ln>
        </p:spPr>
        <p:txBody>
          <a:bodyPr anchorCtr="0" anchor="t" bIns="91425" lIns="91425" spcFirstLastPara="1" rIns="91425" wrap="square" tIns="91425">
            <a:noAutofit/>
          </a:bodyPr>
          <a:lstStyle/>
          <a:p>
            <a:pPr indent="0" lvl="0" marL="457200" rtl="0" algn="ctr">
              <a:lnSpc>
                <a:spcPct val="115000"/>
              </a:lnSpc>
              <a:spcBef>
                <a:spcPts val="0"/>
              </a:spcBef>
              <a:spcAft>
                <a:spcPts val="0"/>
              </a:spcAft>
              <a:buSzPts val="1200"/>
              <a:buNone/>
            </a:pPr>
            <a:r>
              <a:rPr b="1" lang="en" u="sng">
                <a:solidFill>
                  <a:schemeClr val="lt1"/>
                </a:solidFill>
              </a:rPr>
              <a:t>Risk Analysis</a:t>
            </a:r>
            <a:endParaRPr b="1" u="sng">
              <a:solidFill>
                <a:schemeClr val="lt1"/>
              </a:solidFill>
            </a:endParaRPr>
          </a:p>
          <a:p>
            <a:pPr indent="-304800" lvl="0" marL="457200" rtl="0" algn="l">
              <a:lnSpc>
                <a:spcPct val="115000"/>
              </a:lnSpc>
              <a:spcBef>
                <a:spcPts val="0"/>
              </a:spcBef>
              <a:spcAft>
                <a:spcPts val="0"/>
              </a:spcAft>
              <a:buClr>
                <a:schemeClr val="lt1"/>
              </a:buClr>
              <a:buSzPts val="1200"/>
              <a:buChar char="●"/>
            </a:pPr>
            <a:r>
              <a:rPr lang="en">
                <a:solidFill>
                  <a:schemeClr val="lt1"/>
                </a:solidFill>
              </a:rPr>
              <a:t>Data loss or corruption – High risk. If data loss occurs due to memory issues or system crashes. </a:t>
            </a:r>
            <a:endParaRPr>
              <a:solidFill>
                <a:schemeClr val="lt1"/>
              </a:solidFill>
            </a:endParaRPr>
          </a:p>
          <a:p>
            <a:pPr indent="-304800" lvl="0" marL="457200" rtl="0" algn="l">
              <a:lnSpc>
                <a:spcPct val="115000"/>
              </a:lnSpc>
              <a:spcBef>
                <a:spcPts val="0"/>
              </a:spcBef>
              <a:spcAft>
                <a:spcPts val="0"/>
              </a:spcAft>
              <a:buClr>
                <a:schemeClr val="lt1"/>
              </a:buClr>
              <a:buSzPts val="1200"/>
              <a:buChar char="●"/>
            </a:pPr>
            <a:r>
              <a:rPr lang="en">
                <a:solidFill>
                  <a:schemeClr val="lt1"/>
                </a:solidFill>
              </a:rPr>
              <a:t>Unauthorized access/data breach – High risk. </a:t>
            </a:r>
            <a:endParaRPr>
              <a:solidFill>
                <a:schemeClr val="lt1"/>
              </a:solidFill>
            </a:endParaRPr>
          </a:p>
          <a:p>
            <a:pPr indent="-304800" lvl="0" marL="457200" rtl="0" algn="l">
              <a:lnSpc>
                <a:spcPct val="115000"/>
              </a:lnSpc>
              <a:spcBef>
                <a:spcPts val="0"/>
              </a:spcBef>
              <a:spcAft>
                <a:spcPts val="0"/>
              </a:spcAft>
              <a:buClr>
                <a:schemeClr val="lt1"/>
              </a:buClr>
              <a:buSzPts val="1200"/>
              <a:buChar char="●"/>
            </a:pPr>
            <a:r>
              <a:rPr lang="en">
                <a:solidFill>
                  <a:schemeClr val="lt1"/>
                </a:solidFill>
              </a:rPr>
              <a:t>System downtime during peak hours – High risk. </a:t>
            </a:r>
            <a:endParaRPr>
              <a:solidFill>
                <a:schemeClr val="lt1"/>
              </a:solidFill>
            </a:endParaRPr>
          </a:p>
          <a:p>
            <a:pPr indent="-304800" lvl="0" marL="457200" rtl="0" algn="l">
              <a:lnSpc>
                <a:spcPct val="115000"/>
              </a:lnSpc>
              <a:spcBef>
                <a:spcPts val="0"/>
              </a:spcBef>
              <a:spcAft>
                <a:spcPts val="0"/>
              </a:spcAft>
              <a:buClr>
                <a:schemeClr val="lt1"/>
              </a:buClr>
              <a:buSzPts val="1200"/>
              <a:buChar char="●"/>
            </a:pPr>
            <a:r>
              <a:rPr lang="en">
                <a:solidFill>
                  <a:schemeClr val="lt1"/>
                </a:solidFill>
              </a:rPr>
              <a:t>Inaccurate inventory data - Medium risk.  </a:t>
            </a:r>
            <a:endParaRPr>
              <a:solidFill>
                <a:schemeClr val="lt1"/>
              </a:solidFill>
            </a:endParaRPr>
          </a:p>
          <a:p>
            <a:pPr indent="-304800" lvl="0" marL="457200" rtl="0" algn="l">
              <a:lnSpc>
                <a:spcPct val="115000"/>
              </a:lnSpc>
              <a:spcBef>
                <a:spcPts val="0"/>
              </a:spcBef>
              <a:spcAft>
                <a:spcPts val="0"/>
              </a:spcAft>
              <a:buClr>
                <a:schemeClr val="lt1"/>
              </a:buClr>
              <a:buSzPts val="1200"/>
              <a:buChar char="●"/>
            </a:pPr>
            <a:r>
              <a:rPr lang="en">
                <a:solidFill>
                  <a:schemeClr val="lt1"/>
                </a:solidFill>
              </a:rPr>
              <a:t>2.4. Hardware and Software Resource Requirements</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57"/>
          <p:cNvSpPr txBox="1"/>
          <p:nvPr>
            <p:ph type="title"/>
          </p:nvPr>
        </p:nvSpPr>
        <p:spPr>
          <a:xfrm>
            <a:off x="546450" y="77175"/>
            <a:ext cx="8051100" cy="16887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6000"/>
              <a:buNone/>
            </a:pPr>
            <a:r>
              <a:rPr lang="en"/>
              <a:t>Requirement Specifications</a:t>
            </a:r>
            <a:endParaRPr/>
          </a:p>
          <a:p>
            <a:pPr indent="0" lvl="0" marL="0" rtl="0" algn="l">
              <a:lnSpc>
                <a:spcPct val="80000"/>
              </a:lnSpc>
              <a:spcBef>
                <a:spcPts val="0"/>
              </a:spcBef>
              <a:spcAft>
                <a:spcPts val="0"/>
              </a:spcAft>
              <a:buSzPts val="6000"/>
              <a:buNone/>
            </a:pPr>
            <a:r>
              <a:t/>
            </a:r>
            <a:endParaRPr/>
          </a:p>
        </p:txBody>
      </p:sp>
      <p:sp>
        <p:nvSpPr>
          <p:cNvPr id="413" name="Google Shape;413;p57"/>
          <p:cNvSpPr txBox="1"/>
          <p:nvPr>
            <p:ph idx="2" type="title"/>
          </p:nvPr>
        </p:nvSpPr>
        <p:spPr>
          <a:xfrm>
            <a:off x="627200" y="3046700"/>
            <a:ext cx="3150600" cy="22860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lt1"/>
              </a:buClr>
              <a:buSzPts val="1200"/>
              <a:buChar char="●"/>
            </a:pPr>
            <a:r>
              <a:rPr lang="en" sz="1200">
                <a:solidFill>
                  <a:schemeClr val="lt1"/>
                </a:solidFill>
              </a:rPr>
              <a:t>Able to update the data in real time</a:t>
            </a:r>
            <a:endParaRPr sz="1200">
              <a:solidFill>
                <a:schemeClr val="lt1"/>
              </a:solidFill>
            </a:endParaRPr>
          </a:p>
          <a:p>
            <a:pPr indent="-304800" lvl="0" marL="457200" rtl="0" algn="l">
              <a:lnSpc>
                <a:spcPct val="100000"/>
              </a:lnSpc>
              <a:spcBef>
                <a:spcPts val="0"/>
              </a:spcBef>
              <a:spcAft>
                <a:spcPts val="0"/>
              </a:spcAft>
              <a:buClr>
                <a:schemeClr val="lt1"/>
              </a:buClr>
              <a:buSzPts val="1200"/>
              <a:buChar char="●"/>
            </a:pPr>
            <a:r>
              <a:rPr lang="en" sz="1200">
                <a:solidFill>
                  <a:schemeClr val="lt1"/>
                </a:solidFill>
              </a:rPr>
              <a:t>Needs to be available 99% of the time</a:t>
            </a:r>
            <a:endParaRPr sz="1200">
              <a:solidFill>
                <a:schemeClr val="lt1"/>
              </a:solidFill>
            </a:endParaRPr>
          </a:p>
          <a:p>
            <a:pPr indent="-304800" lvl="0" marL="457200" rtl="0" algn="l">
              <a:lnSpc>
                <a:spcPct val="100000"/>
              </a:lnSpc>
              <a:spcBef>
                <a:spcPts val="0"/>
              </a:spcBef>
              <a:spcAft>
                <a:spcPts val="0"/>
              </a:spcAft>
              <a:buClr>
                <a:schemeClr val="lt1"/>
              </a:buClr>
              <a:buSzPts val="1200"/>
              <a:buChar char="●"/>
            </a:pPr>
            <a:r>
              <a:rPr lang="en" sz="1200">
                <a:solidFill>
                  <a:schemeClr val="lt1"/>
                </a:solidFill>
              </a:rPr>
              <a:t>UI needs to be simple and easy to use and understand.</a:t>
            </a:r>
            <a:endParaRPr sz="1200">
              <a:solidFill>
                <a:schemeClr val="lt1"/>
              </a:solidFill>
            </a:endParaRPr>
          </a:p>
        </p:txBody>
      </p:sp>
      <p:pic>
        <p:nvPicPr>
          <p:cNvPr descr="Picture" id="414" name="Google Shape;414;p57"/>
          <p:cNvPicPr preferRelativeResize="0"/>
          <p:nvPr/>
        </p:nvPicPr>
        <p:blipFill rotWithShape="1">
          <a:blip r:embed="rId3">
            <a:alphaModFix/>
          </a:blip>
          <a:srcRect b="0" l="0" r="0" t="0"/>
          <a:stretch/>
        </p:blipFill>
        <p:spPr>
          <a:xfrm>
            <a:off x="4297675" y="3046700"/>
            <a:ext cx="4570273" cy="1265175"/>
          </a:xfrm>
          <a:prstGeom prst="rect">
            <a:avLst/>
          </a:prstGeom>
          <a:noFill/>
          <a:ln>
            <a:noFill/>
          </a:ln>
        </p:spPr>
      </p:pic>
      <p:sp>
        <p:nvSpPr>
          <p:cNvPr id="415" name="Google Shape;415;p57"/>
          <p:cNvSpPr txBox="1"/>
          <p:nvPr/>
        </p:nvSpPr>
        <p:spPr>
          <a:xfrm>
            <a:off x="5715578" y="2695544"/>
            <a:ext cx="2172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Inter"/>
                <a:ea typeface="Inter"/>
                <a:cs typeface="Inter"/>
                <a:sym typeface="Inter"/>
              </a:rPr>
              <a:t>USE CASE MODEL</a:t>
            </a:r>
            <a:endParaRPr b="1" i="0" sz="1400" u="none" cap="none" strike="noStrike">
              <a:solidFill>
                <a:schemeClr val="lt1"/>
              </a:solidFill>
              <a:latin typeface="Inter"/>
              <a:ea typeface="Inter"/>
              <a:cs typeface="Inter"/>
              <a:sym typeface="Inter"/>
            </a:endParaRPr>
          </a:p>
        </p:txBody>
      </p:sp>
      <p:sp>
        <p:nvSpPr>
          <p:cNvPr id="416" name="Google Shape;416;p57"/>
          <p:cNvSpPr txBox="1"/>
          <p:nvPr/>
        </p:nvSpPr>
        <p:spPr>
          <a:xfrm>
            <a:off x="261475" y="2744588"/>
            <a:ext cx="40362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lt1"/>
                </a:solidFill>
                <a:latin typeface="Inter"/>
                <a:ea typeface="Inter"/>
                <a:cs typeface="Inter"/>
                <a:sym typeface="Inter"/>
              </a:rPr>
              <a:t>Non-functional Requirements</a:t>
            </a:r>
            <a:endParaRPr b="1" i="0" sz="1400" u="none" cap="none" strike="noStrike">
              <a:solidFill>
                <a:schemeClr val="lt1"/>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0" name="Shape 420"/>
        <p:cNvGrpSpPr/>
        <p:nvPr/>
      </p:nvGrpSpPr>
      <p:grpSpPr>
        <a:xfrm>
          <a:off x="0" y="0"/>
          <a:ext cx="0" cy="0"/>
          <a:chOff x="0" y="0"/>
          <a:chExt cx="0" cy="0"/>
        </a:xfrm>
      </p:grpSpPr>
      <p:pic>
        <p:nvPicPr>
          <p:cNvPr id="421" name="Google Shape;421;p58"/>
          <p:cNvPicPr preferRelativeResize="0"/>
          <p:nvPr>
            <p:ph idx="2" type="pic"/>
          </p:nvPr>
        </p:nvPicPr>
        <p:blipFill rotWithShape="1">
          <a:blip r:embed="rId3">
            <a:alphaModFix/>
          </a:blip>
          <a:srcRect b="0" l="18870" r="18870" t="0"/>
          <a:stretch/>
        </p:blipFill>
        <p:spPr>
          <a:xfrm>
            <a:off x="884288" y="1861050"/>
            <a:ext cx="1466400" cy="1570200"/>
          </a:xfrm>
          <a:prstGeom prst="roundRect">
            <a:avLst>
              <a:gd fmla="val 16667" name="adj"/>
            </a:avLst>
          </a:prstGeom>
          <a:noFill/>
          <a:ln>
            <a:noFill/>
          </a:ln>
        </p:spPr>
      </p:pic>
      <p:pic>
        <p:nvPicPr>
          <p:cNvPr id="422" name="Google Shape;422;p58"/>
          <p:cNvPicPr preferRelativeResize="0"/>
          <p:nvPr>
            <p:ph idx="3" type="pic"/>
          </p:nvPr>
        </p:nvPicPr>
        <p:blipFill rotWithShape="1">
          <a:blip r:embed="rId4">
            <a:alphaModFix/>
          </a:blip>
          <a:srcRect b="0" l="9223" r="9222" t="0"/>
          <a:stretch/>
        </p:blipFill>
        <p:spPr>
          <a:xfrm>
            <a:off x="3840613" y="1854050"/>
            <a:ext cx="1466400" cy="1570200"/>
          </a:xfrm>
          <a:prstGeom prst="roundRect">
            <a:avLst>
              <a:gd fmla="val 16667" name="adj"/>
            </a:avLst>
          </a:prstGeom>
          <a:noFill/>
          <a:ln>
            <a:noFill/>
          </a:ln>
        </p:spPr>
      </p:pic>
      <p:pic>
        <p:nvPicPr>
          <p:cNvPr id="423" name="Google Shape;423;p58"/>
          <p:cNvPicPr preferRelativeResize="0"/>
          <p:nvPr>
            <p:ph idx="4" type="pic"/>
          </p:nvPr>
        </p:nvPicPr>
        <p:blipFill rotWithShape="1">
          <a:blip r:embed="rId5">
            <a:alphaModFix/>
          </a:blip>
          <a:srcRect b="0" l="18888" r="18895" t="0"/>
          <a:stretch/>
        </p:blipFill>
        <p:spPr>
          <a:xfrm>
            <a:off x="6796941" y="1940907"/>
            <a:ext cx="1466400" cy="1570200"/>
          </a:xfrm>
          <a:prstGeom prst="roundRect">
            <a:avLst>
              <a:gd fmla="val 16667" name="adj"/>
            </a:avLst>
          </a:prstGeom>
          <a:noFill/>
          <a:ln>
            <a:noFill/>
          </a:ln>
        </p:spPr>
      </p:pic>
      <p:sp>
        <p:nvSpPr>
          <p:cNvPr id="424" name="Google Shape;424;p58"/>
          <p:cNvSpPr txBox="1"/>
          <p:nvPr>
            <p:ph type="title"/>
          </p:nvPr>
        </p:nvSpPr>
        <p:spPr>
          <a:xfrm>
            <a:off x="1016463" y="853525"/>
            <a:ext cx="6767700" cy="921000"/>
          </a:xfrm>
          <a:prstGeom prst="rect">
            <a:avLst/>
          </a:prstGeom>
          <a:noFill/>
          <a:ln>
            <a:noFill/>
          </a:ln>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4200"/>
              <a:buNone/>
            </a:pPr>
            <a:r>
              <a:rPr b="0" lang="en">
                <a:highlight>
                  <a:schemeClr val="dk2"/>
                </a:highlight>
              </a:rPr>
              <a:t>Architecture</a:t>
            </a:r>
            <a:endParaRPr b="0">
              <a:highlight>
                <a:schemeClr val="dk2"/>
              </a:highlight>
            </a:endParaRPr>
          </a:p>
        </p:txBody>
      </p:sp>
      <p:pic>
        <p:nvPicPr>
          <p:cNvPr descr="Red Arrow Vector Clipart image - Free stock photo - Public Domain ..." id="425" name="Google Shape;425;p58"/>
          <p:cNvPicPr preferRelativeResize="0"/>
          <p:nvPr/>
        </p:nvPicPr>
        <p:blipFill rotWithShape="1">
          <a:blip r:embed="rId6">
            <a:alphaModFix/>
          </a:blip>
          <a:srcRect b="0" l="0" r="0" t="0"/>
          <a:stretch/>
        </p:blipFill>
        <p:spPr>
          <a:xfrm>
            <a:off x="2486500" y="2392275"/>
            <a:ext cx="1218324" cy="667450"/>
          </a:xfrm>
          <a:prstGeom prst="rect">
            <a:avLst/>
          </a:prstGeom>
          <a:noFill/>
          <a:ln>
            <a:noFill/>
          </a:ln>
        </p:spPr>
      </p:pic>
      <p:pic>
        <p:nvPicPr>
          <p:cNvPr descr="Red Arrow Vector Clipart image - Free stock photo - Public Domain ..." id="426" name="Google Shape;426;p58"/>
          <p:cNvPicPr preferRelativeResize="0"/>
          <p:nvPr/>
        </p:nvPicPr>
        <p:blipFill rotWithShape="1">
          <a:blip r:embed="rId6">
            <a:alphaModFix/>
          </a:blip>
          <a:srcRect b="0" l="0" r="0" t="0"/>
          <a:stretch/>
        </p:blipFill>
        <p:spPr>
          <a:xfrm>
            <a:off x="5442826" y="2392275"/>
            <a:ext cx="1218324" cy="667450"/>
          </a:xfrm>
          <a:prstGeom prst="rect">
            <a:avLst/>
          </a:prstGeom>
          <a:noFill/>
          <a:ln>
            <a:noFill/>
          </a:ln>
        </p:spPr>
      </p:pic>
      <p:sp>
        <p:nvSpPr>
          <p:cNvPr id="427" name="Google Shape;427;p58"/>
          <p:cNvSpPr txBox="1"/>
          <p:nvPr/>
        </p:nvSpPr>
        <p:spPr>
          <a:xfrm>
            <a:off x="1171706" y="3517786"/>
            <a:ext cx="8916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Waterfall</a:t>
            </a:r>
            <a:endParaRPr/>
          </a:p>
        </p:txBody>
      </p:sp>
      <p:pic>
        <p:nvPicPr>
          <p:cNvPr id="428" name="Google Shape;428;p58"/>
          <p:cNvPicPr preferRelativeResize="0"/>
          <p:nvPr/>
        </p:nvPicPr>
        <p:blipFill rotWithShape="1">
          <a:blip r:embed="rId7">
            <a:alphaModFix/>
          </a:blip>
          <a:srcRect b="0" l="0" r="0" t="0"/>
          <a:stretch/>
        </p:blipFill>
        <p:spPr>
          <a:xfrm>
            <a:off x="7060714" y="3482688"/>
            <a:ext cx="938865" cy="377985"/>
          </a:xfrm>
          <a:prstGeom prst="rect">
            <a:avLst/>
          </a:prstGeom>
          <a:noFill/>
          <a:ln>
            <a:noFill/>
          </a:ln>
        </p:spPr>
      </p:pic>
      <p:sp>
        <p:nvSpPr>
          <p:cNvPr id="429" name="Google Shape;429;p58"/>
          <p:cNvSpPr txBox="1"/>
          <p:nvPr/>
        </p:nvSpPr>
        <p:spPr>
          <a:xfrm>
            <a:off x="4280088" y="3517775"/>
            <a:ext cx="5838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Agile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59"/>
          <p:cNvSpPr txBox="1"/>
          <p:nvPr>
            <p:ph type="title"/>
          </p:nvPr>
        </p:nvSpPr>
        <p:spPr>
          <a:xfrm>
            <a:off x="2829925" y="586950"/>
            <a:ext cx="2680500" cy="1339200"/>
          </a:xfrm>
          <a:prstGeom prst="rect">
            <a:avLst/>
          </a:prstGeom>
          <a:noFill/>
          <a:ln>
            <a:noFill/>
          </a:ln>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4200"/>
              <a:buNone/>
            </a:pPr>
            <a:r>
              <a:rPr lang="en"/>
              <a:t>Design</a:t>
            </a:r>
            <a:endParaRPr/>
          </a:p>
        </p:txBody>
      </p:sp>
      <p:sp>
        <p:nvSpPr>
          <p:cNvPr id="435" name="Google Shape;435;p59"/>
          <p:cNvSpPr txBox="1"/>
          <p:nvPr>
            <p:ph idx="1" type="body"/>
          </p:nvPr>
        </p:nvSpPr>
        <p:spPr>
          <a:xfrm>
            <a:off x="199954" y="2780825"/>
            <a:ext cx="2418450" cy="202635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b="1" lang="en" sz="1100"/>
              <a:t>User Interface design</a:t>
            </a:r>
            <a:endParaRPr/>
          </a:p>
          <a:p>
            <a:pPr indent="0" lvl="0" marL="0" rtl="0" algn="l">
              <a:lnSpc>
                <a:spcPct val="100000"/>
              </a:lnSpc>
              <a:spcBef>
                <a:spcPts val="0"/>
              </a:spcBef>
              <a:spcAft>
                <a:spcPts val="0"/>
              </a:spcAft>
              <a:buSzPts val="1000"/>
              <a:buNone/>
            </a:pPr>
            <a:r>
              <a:rPr lang="en" sz="1100"/>
              <a:t>The UI is designed in Visual Studio utilizing .NET MAUI and written in C sharp and XAML for the design specifications for each page. Upon startup, the user is greeted with a login screen that will accept their user information and allow them to log in and view the products in their inventory.</a:t>
            </a:r>
            <a:endParaRPr/>
          </a:p>
        </p:txBody>
      </p:sp>
      <p:sp>
        <p:nvSpPr>
          <p:cNvPr id="436" name="Google Shape;436;p59"/>
          <p:cNvSpPr txBox="1"/>
          <p:nvPr>
            <p:ph idx="2" type="body"/>
          </p:nvPr>
        </p:nvSpPr>
        <p:spPr>
          <a:xfrm>
            <a:off x="2829925" y="2724275"/>
            <a:ext cx="2114100" cy="1802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b="1" lang="en" sz="1100"/>
              <a:t>Components Design</a:t>
            </a:r>
            <a:endParaRPr b="1" sz="1100"/>
          </a:p>
          <a:p>
            <a:pPr indent="0" lvl="0" marL="0" rtl="0" algn="l">
              <a:lnSpc>
                <a:spcPct val="100000"/>
              </a:lnSpc>
              <a:spcBef>
                <a:spcPts val="0"/>
              </a:spcBef>
              <a:spcAft>
                <a:spcPts val="0"/>
              </a:spcAft>
              <a:buSzPts val="1000"/>
              <a:buNone/>
            </a:pPr>
            <a:r>
              <a:rPr lang="en" sz="1100"/>
              <a:t>Buy, Sell, Add, and Remove are all dynamic events that will call into the backend to make active adjustments to the database stored values. The biggest static element to this product is its initial launch past the login screen on the main page, because everything is displayed on the first boot.</a:t>
            </a:r>
            <a:endParaRPr sz="1100"/>
          </a:p>
        </p:txBody>
      </p:sp>
      <p:sp>
        <p:nvSpPr>
          <p:cNvPr id="437" name="Google Shape;437;p59"/>
          <p:cNvSpPr txBox="1"/>
          <p:nvPr>
            <p:ph idx="3" type="body"/>
          </p:nvPr>
        </p:nvSpPr>
        <p:spPr>
          <a:xfrm>
            <a:off x="7302746" y="2763572"/>
            <a:ext cx="1641300" cy="1719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b="1" lang="en" sz="1100"/>
              <a:t>Database Design</a:t>
            </a:r>
            <a:endParaRPr b="1" sz="1100"/>
          </a:p>
          <a:p>
            <a:pPr indent="0" lvl="0" marL="0" rtl="0" algn="l">
              <a:lnSpc>
                <a:spcPct val="100000"/>
              </a:lnSpc>
              <a:spcBef>
                <a:spcPts val="0"/>
              </a:spcBef>
              <a:spcAft>
                <a:spcPts val="0"/>
              </a:spcAft>
              <a:buSzPts val="1000"/>
              <a:buNone/>
            </a:pPr>
            <a:r>
              <a:rPr lang="en" sz="1100"/>
              <a:t>The database is a SQLite formatted table-based system, It contains several main tables, a sequencing table, and the corresponding marker tables</a:t>
            </a:r>
            <a:endParaRPr sz="1100"/>
          </a:p>
        </p:txBody>
      </p:sp>
      <p:sp>
        <p:nvSpPr>
          <p:cNvPr id="438" name="Google Shape;438;p59"/>
          <p:cNvSpPr txBox="1"/>
          <p:nvPr>
            <p:ph idx="4" type="body"/>
          </p:nvPr>
        </p:nvSpPr>
        <p:spPr>
          <a:xfrm>
            <a:off x="5155546" y="2724275"/>
            <a:ext cx="1935679" cy="2082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rPr b="1" lang="en" sz="1100"/>
              <a:t>Rationale for the Detailed Design Models</a:t>
            </a:r>
            <a:endParaRPr b="1" sz="1100"/>
          </a:p>
          <a:p>
            <a:pPr indent="0" lvl="0" marL="0" rtl="0" algn="l">
              <a:lnSpc>
                <a:spcPct val="100000"/>
              </a:lnSpc>
              <a:spcBef>
                <a:spcPts val="0"/>
              </a:spcBef>
              <a:spcAft>
                <a:spcPts val="0"/>
              </a:spcAft>
              <a:buSzPts val="1000"/>
              <a:buNone/>
            </a:pPr>
            <a:r>
              <a:rPr lang="en" sz="1100"/>
              <a:t>The waterfall design model was chosen because we wanted to create a simplistic base that we could build upon and use for further parts of our code to create a system that we would be proud of. </a:t>
            </a:r>
            <a:endParaRPr sz="1100"/>
          </a:p>
        </p:txBody>
      </p:sp>
      <p:pic>
        <p:nvPicPr>
          <p:cNvPr descr="Inserting image..., Picture" id="439" name="Google Shape;439;p59"/>
          <p:cNvPicPr preferRelativeResize="0"/>
          <p:nvPr/>
        </p:nvPicPr>
        <p:blipFill rotWithShape="1">
          <a:blip r:embed="rId3">
            <a:alphaModFix/>
          </a:blip>
          <a:srcRect b="0" l="0" r="0" t="0"/>
          <a:stretch/>
        </p:blipFill>
        <p:spPr>
          <a:xfrm>
            <a:off x="5510380" y="336325"/>
            <a:ext cx="3633621" cy="2202026"/>
          </a:xfrm>
          <a:prstGeom prst="rect">
            <a:avLst/>
          </a:prstGeom>
          <a:noFill/>
          <a:ln>
            <a:noFill/>
          </a:ln>
        </p:spPr>
      </p:pic>
      <p:pic>
        <p:nvPicPr>
          <p:cNvPr id="440" name="Google Shape;440;p59" title="salewithelectronics.png"/>
          <p:cNvPicPr preferRelativeResize="0"/>
          <p:nvPr/>
        </p:nvPicPr>
        <p:blipFill rotWithShape="1">
          <a:blip r:embed="rId4">
            <a:alphaModFix/>
          </a:blip>
          <a:srcRect b="0" l="0" r="33975" t="0"/>
          <a:stretch/>
        </p:blipFill>
        <p:spPr>
          <a:xfrm>
            <a:off x="0" y="336325"/>
            <a:ext cx="2830275" cy="2202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6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200"/>
              <a:buNone/>
            </a:pPr>
            <a:r>
              <a:rPr lang="en"/>
              <a:t>Test Management</a:t>
            </a:r>
            <a:endParaRPr/>
          </a:p>
        </p:txBody>
      </p:sp>
      <p:sp>
        <p:nvSpPr>
          <p:cNvPr id="446" name="Google Shape;446;p6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Backend Test Cases: The backend can be tested by calling each function and ensuring it reads and writes thoroughly.</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a:p>
            <a:pPr indent="-317500" lvl="0" marL="457200" rtl="0" algn="l">
              <a:lnSpc>
                <a:spcPct val="100000"/>
              </a:lnSpc>
              <a:spcBef>
                <a:spcPts val="0"/>
              </a:spcBef>
              <a:spcAft>
                <a:spcPts val="0"/>
              </a:spcAft>
              <a:buSzPts val="1400"/>
              <a:buChar char="●"/>
            </a:pPr>
            <a:r>
              <a:rPr lang="en"/>
              <a:t>Database Test Cases: The database is indirectly tested with every function, as you can check to see if it received the data change by adding and removing data to the database, and seeing if those changes are processed</a:t>
            </a:r>
            <a:endParaRPr/>
          </a:p>
        </p:txBody>
      </p:sp>
      <p:sp>
        <p:nvSpPr>
          <p:cNvPr id="447" name="Google Shape;447;p60"/>
          <p:cNvSpPr txBox="1"/>
          <p:nvPr>
            <p:ph idx="2" type="body"/>
          </p:nvPr>
        </p:nvSpPr>
        <p:spPr>
          <a:xfrm>
            <a:off x="4832400" y="1152474"/>
            <a:ext cx="3999900" cy="3811411"/>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UI Test Cases: We used and tested every element on the UI to see if it responded well to each interaction and did not lead to any bugs. We also wanted to check if our UI is simple and easy to understand, </a:t>
            </a:r>
            <a:r>
              <a:rPr lang="en"/>
              <a:t>with</a:t>
            </a:r>
            <a:r>
              <a:rPr lang="en"/>
              <a:t> basic navigation and processes.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a:p>
            <a:pPr indent="-317500" lvl="0" marL="457200" rtl="0" algn="l">
              <a:lnSpc>
                <a:spcPct val="100000"/>
              </a:lnSpc>
              <a:spcBef>
                <a:spcPts val="0"/>
              </a:spcBef>
              <a:spcAft>
                <a:spcPts val="0"/>
              </a:spcAft>
              <a:buSzPts val="1400"/>
              <a:buChar char="●"/>
            </a:pPr>
            <a:r>
              <a:rPr lang="en"/>
              <a:t>System Test Cases: The most important element that was tested was how the system interacted altogether because the UI could work while not receiving updates from the database, or our functions from the backend could not be called by the UI.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pic>
        <p:nvPicPr>
          <p:cNvPr id="452" name="Google Shape;452;p61" title="progif2.gif"/>
          <p:cNvPicPr preferRelativeResize="0"/>
          <p:nvPr/>
        </p:nvPicPr>
        <p:blipFill rotWithShape="1">
          <a:blip r:embed="rId3">
            <a:alphaModFix/>
          </a:blip>
          <a:srcRect b="0" l="0" r="0" t="0"/>
          <a:stretch/>
        </p:blipFill>
        <p:spPr>
          <a:xfrm>
            <a:off x="504525" y="644700"/>
            <a:ext cx="7997875" cy="4498799"/>
          </a:xfrm>
          <a:prstGeom prst="rect">
            <a:avLst/>
          </a:prstGeom>
          <a:noFill/>
          <a:ln>
            <a:noFill/>
          </a:ln>
        </p:spPr>
      </p:pic>
      <p:sp>
        <p:nvSpPr>
          <p:cNvPr id="453" name="Google Shape;453;p61"/>
          <p:cNvSpPr txBox="1"/>
          <p:nvPr/>
        </p:nvSpPr>
        <p:spPr>
          <a:xfrm>
            <a:off x="2718900" y="336375"/>
            <a:ext cx="40362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2"/>
                </a:solidFill>
                <a:latin typeface="Inter"/>
                <a:ea typeface="Inter"/>
                <a:cs typeface="Inter"/>
                <a:sym typeface="Inter"/>
              </a:rPr>
              <a:t>Demonstration of live product updates</a:t>
            </a:r>
            <a:endParaRPr b="0" i="0" sz="1200" u="none" cap="none" strike="noStrike">
              <a:solidFill>
                <a:schemeClr val="dk2"/>
              </a:solidFill>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vestor Pitch">
  <a:themeElements>
    <a:clrScheme name="Simple Light">
      <a:dk1>
        <a:srgbClr val="1A36B4"/>
      </a:dk1>
      <a:lt1>
        <a:srgbClr val="F6F5EC"/>
      </a:lt1>
      <a:dk2>
        <a:srgbClr val="1D1D1D"/>
      </a:dk2>
      <a:lt2>
        <a:srgbClr val="A4C2F4"/>
      </a:lt2>
      <a:accent1>
        <a:srgbClr val="FFFFFF"/>
      </a:accent1>
      <a:accent2>
        <a:srgbClr val="1A36B4"/>
      </a:accent2>
      <a:accent3>
        <a:srgbClr val="1D1D1D"/>
      </a:accent3>
      <a:accent4>
        <a:srgbClr val="F6F5EC"/>
      </a:accent4>
      <a:accent5>
        <a:srgbClr val="1A36B4"/>
      </a:accent5>
      <a:accent6>
        <a:srgbClr val="595959"/>
      </a:accent6>
      <a:hlink>
        <a:srgbClr val="A4C2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